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434" r:id="rId2"/>
    <p:sldId id="386" r:id="rId3"/>
    <p:sldId id="391" r:id="rId4"/>
    <p:sldId id="427" r:id="rId5"/>
    <p:sldId id="428" r:id="rId6"/>
    <p:sldId id="430" r:id="rId7"/>
    <p:sldId id="426" r:id="rId8"/>
    <p:sldId id="392" r:id="rId9"/>
    <p:sldId id="393" r:id="rId10"/>
    <p:sldId id="394" r:id="rId11"/>
    <p:sldId id="395" r:id="rId12"/>
    <p:sldId id="396" r:id="rId13"/>
    <p:sldId id="397" r:id="rId14"/>
    <p:sldId id="388" r:id="rId15"/>
    <p:sldId id="398" r:id="rId16"/>
    <p:sldId id="399" r:id="rId17"/>
    <p:sldId id="400" r:id="rId18"/>
    <p:sldId id="401" r:id="rId19"/>
    <p:sldId id="402" r:id="rId20"/>
    <p:sldId id="403" r:id="rId21"/>
    <p:sldId id="404" r:id="rId22"/>
    <p:sldId id="389" r:id="rId23"/>
    <p:sldId id="405" r:id="rId24"/>
    <p:sldId id="406" r:id="rId25"/>
    <p:sldId id="409" r:id="rId26"/>
    <p:sldId id="416" r:id="rId27"/>
    <p:sldId id="413" r:id="rId28"/>
    <p:sldId id="414" r:id="rId29"/>
    <p:sldId id="415" r:id="rId30"/>
    <p:sldId id="325" r:id="rId31"/>
    <p:sldId id="417" r:id="rId32"/>
    <p:sldId id="418" r:id="rId33"/>
    <p:sldId id="385" r:id="rId34"/>
    <p:sldId id="326" r:id="rId35"/>
    <p:sldId id="425" r:id="rId36"/>
    <p:sldId id="419" r:id="rId37"/>
    <p:sldId id="420" r:id="rId38"/>
    <p:sldId id="421" r:id="rId39"/>
    <p:sldId id="422" r:id="rId40"/>
    <p:sldId id="423" r:id="rId41"/>
    <p:sldId id="431" r:id="rId42"/>
    <p:sldId id="432" r:id="rId43"/>
    <p:sldId id="433"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Roboto Condensed" panose="02000000000000000000" pitchFamily="2" charset="0"/>
      <p:regular r:id="rId50"/>
      <p:bold r:id="rId51"/>
      <p:italic r:id="rId52"/>
      <p:boldItalic r:id="rId53"/>
    </p:embeddedFont>
    <p:embeddedFont>
      <p:font typeface="Roboto Condensed Light" panose="02000000000000000000" pitchFamily="2" charset="0"/>
      <p:regular r:id="rId54"/>
      <p:italic r:id="rId55"/>
    </p:embeddedFont>
    <p:embeddedFont>
      <p:font typeface="Wingdings 3" panose="05040102010807070707" pitchFamily="18" charset="2"/>
      <p:regular r:id="rId56"/>
    </p:embeddedFont>
  </p:embeddedFontLst>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extLst>
      <p:ext uri="{19B8F6BF-5375-455C-9EA6-DF929625EA0E}">
        <p15:presenceInfo xmlns:p15="http://schemas.microsoft.com/office/powerpoint/2012/main" userId="Admin" providerId="None"/>
      </p:ext>
    </p:extLst>
  </p:cmAuthor>
  <p:cmAuthor id="2" name="Windows User" initials="WU" lastIdx="1" clrIdx="1">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301B92"/>
    <a:srgbClr val="673BB7"/>
    <a:srgbClr val="607D8B"/>
    <a:srgbClr val="ED524F"/>
    <a:srgbClr val="B71B1C"/>
    <a:srgbClr val="F54337"/>
    <a:srgbClr val="D81A60"/>
    <a:srgbClr val="890E4F"/>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3" autoAdjust="0"/>
    <p:restoredTop sz="95974" autoAdjust="0"/>
  </p:normalViewPr>
  <p:slideViewPr>
    <p:cSldViewPr snapToGrid="0">
      <p:cViewPr varScale="1">
        <p:scale>
          <a:sx n="62" d="100"/>
          <a:sy n="62" d="100"/>
        </p:scale>
        <p:origin x="828" y="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abharath@gmail.com" userId="030ca38b99f2b79d" providerId="LiveId" clId="{A016238E-BDAF-494C-B37C-D06057CD4D50}"/>
    <pc:docChg chg="custSel addSld delSld modSld sldOrd modMainMaster">
      <pc:chgData name="somabharath@gmail.com" userId="030ca38b99f2b79d" providerId="LiveId" clId="{A016238E-BDAF-494C-B37C-D06057CD4D50}" dt="2022-03-29T03:58:23.069" v="82" actId="47"/>
      <pc:docMkLst>
        <pc:docMk/>
      </pc:docMkLst>
      <pc:sldChg chg="del">
        <pc:chgData name="somabharath@gmail.com" userId="030ca38b99f2b79d" providerId="LiveId" clId="{A016238E-BDAF-494C-B37C-D06057CD4D50}" dt="2022-03-29T03:58:23.069" v="82" actId="47"/>
        <pc:sldMkLst>
          <pc:docMk/>
          <pc:sldMk cId="661001938" sldId="283"/>
        </pc:sldMkLst>
      </pc:sldChg>
      <pc:sldChg chg="modSp">
        <pc:chgData name="somabharath@gmail.com" userId="030ca38b99f2b79d" providerId="LiveId" clId="{A016238E-BDAF-494C-B37C-D06057CD4D50}" dt="2022-03-29T02:05:41.563" v="1" actId="20577"/>
        <pc:sldMkLst>
          <pc:docMk/>
          <pc:sldMk cId="1181519485" sldId="386"/>
        </pc:sldMkLst>
        <pc:spChg chg="mod">
          <ac:chgData name="somabharath@gmail.com" userId="030ca38b99f2b79d" providerId="LiveId" clId="{A016238E-BDAF-494C-B37C-D06057CD4D50}" dt="2022-03-29T02:05:41.563" v="1" actId="20577"/>
          <ac:spMkLst>
            <pc:docMk/>
            <pc:sldMk cId="1181519485" sldId="386"/>
            <ac:spMk id="3" creationId="{139A428D-8F15-4206-B337-FA27C005FA71}"/>
          </ac:spMkLst>
        </pc:spChg>
      </pc:sldChg>
      <pc:sldChg chg="new del">
        <pc:chgData name="somabharath@gmail.com" userId="030ca38b99f2b79d" providerId="LiveId" clId="{A016238E-BDAF-494C-B37C-D06057CD4D50}" dt="2022-03-29T03:57:44.273" v="15" actId="47"/>
        <pc:sldMkLst>
          <pc:docMk/>
          <pc:sldMk cId="177479614" sldId="434"/>
        </pc:sldMkLst>
      </pc:sldChg>
      <pc:sldChg chg="addSp delSp modSp new mod ord">
        <pc:chgData name="somabharath@gmail.com" userId="030ca38b99f2b79d" providerId="LiveId" clId="{A016238E-BDAF-494C-B37C-D06057CD4D50}" dt="2022-03-29T03:58:15.728" v="81" actId="20577"/>
        <pc:sldMkLst>
          <pc:docMk/>
          <pc:sldMk cId="2414969404" sldId="434"/>
        </pc:sldMkLst>
        <pc:spChg chg="del">
          <ac:chgData name="somabharath@gmail.com" userId="030ca38b99f2b79d" providerId="LiveId" clId="{A016238E-BDAF-494C-B37C-D06057CD4D50}" dt="2022-03-29T03:58:02.038" v="19"/>
          <ac:spMkLst>
            <pc:docMk/>
            <pc:sldMk cId="2414969404" sldId="434"/>
            <ac:spMk id="3" creationId="{AFB96E1A-1069-4BA2-BCB8-5B99A560151D}"/>
          </ac:spMkLst>
        </pc:spChg>
        <pc:spChg chg="add mod">
          <ac:chgData name="somabharath@gmail.com" userId="030ca38b99f2b79d" providerId="LiveId" clId="{A016238E-BDAF-494C-B37C-D06057CD4D50}" dt="2022-03-29T03:58:15.728" v="81" actId="20577"/>
          <ac:spMkLst>
            <pc:docMk/>
            <pc:sldMk cId="2414969404" sldId="434"/>
            <ac:spMk id="4" creationId="{E3EE8776-A8F4-4E92-8650-6762870BBD9B}"/>
          </ac:spMkLst>
        </pc:spChg>
      </pc:sldChg>
      <pc:sldMasterChg chg="modSldLayout">
        <pc:chgData name="somabharath@gmail.com" userId="030ca38b99f2b79d" providerId="LiveId" clId="{A016238E-BDAF-494C-B37C-D06057CD4D50}" dt="2022-03-29T03:56:49.641" v="13" actId="14100"/>
        <pc:sldMasterMkLst>
          <pc:docMk/>
          <pc:sldMasterMk cId="791954662" sldId="2147483648"/>
        </pc:sldMasterMkLst>
        <pc:sldLayoutChg chg="delSp modSp mod">
          <pc:chgData name="somabharath@gmail.com" userId="030ca38b99f2b79d" providerId="LiveId" clId="{A016238E-BDAF-494C-B37C-D06057CD4D50}" dt="2022-03-29T03:56:18.705" v="8" actId="14100"/>
          <pc:sldLayoutMkLst>
            <pc:docMk/>
            <pc:sldMasterMk cId="791954662" sldId="2147483648"/>
            <pc:sldLayoutMk cId="4202761244" sldId="2147483687"/>
          </pc:sldLayoutMkLst>
          <pc:spChg chg="mod">
            <ac:chgData name="somabharath@gmail.com" userId="030ca38b99f2b79d" providerId="LiveId" clId="{A016238E-BDAF-494C-B37C-D06057CD4D50}" dt="2022-03-29T03:56:18.705" v="8" actId="14100"/>
            <ac:spMkLst>
              <pc:docMk/>
              <pc:sldMasterMk cId="791954662" sldId="2147483648"/>
              <pc:sldLayoutMk cId="4202761244" sldId="2147483687"/>
              <ac:spMk id="3" creationId="{DC6F4971-704E-42EF-A852-52D75741FB7C}"/>
            </ac:spMkLst>
          </pc:spChg>
          <pc:spChg chg="del mod">
            <ac:chgData name="somabharath@gmail.com" userId="030ca38b99f2b79d" providerId="LiveId" clId="{A016238E-BDAF-494C-B37C-D06057CD4D50}" dt="2022-03-29T03:56:04.414" v="5" actId="478"/>
            <ac:spMkLst>
              <pc:docMk/>
              <pc:sldMasterMk cId="791954662" sldId="2147483648"/>
              <pc:sldLayoutMk cId="4202761244" sldId="2147483687"/>
              <ac:spMk id="19" creationId="{CA463A36-7025-4394-9467-8A3EC3425B00}"/>
            </ac:spMkLst>
          </pc:spChg>
          <pc:spChg chg="del">
            <ac:chgData name="somabharath@gmail.com" userId="030ca38b99f2b79d" providerId="LiveId" clId="{A016238E-BDAF-494C-B37C-D06057CD4D50}" dt="2022-03-29T03:56:12.031" v="7" actId="478"/>
            <ac:spMkLst>
              <pc:docMk/>
              <pc:sldMasterMk cId="791954662" sldId="2147483648"/>
              <pc:sldLayoutMk cId="4202761244" sldId="2147483687"/>
              <ac:spMk id="22" creationId="{BF2BE79E-EA17-4AB9-8CB5-714A52A6B2F5}"/>
            </ac:spMkLst>
          </pc:spChg>
          <pc:grpChg chg="del">
            <ac:chgData name="somabharath@gmail.com" userId="030ca38b99f2b79d" providerId="LiveId" clId="{A016238E-BDAF-494C-B37C-D06057CD4D50}" dt="2022-03-29T03:55:57.358" v="3" actId="478"/>
            <ac:grpSpMkLst>
              <pc:docMk/>
              <pc:sldMasterMk cId="791954662" sldId="2147483648"/>
              <pc:sldLayoutMk cId="4202761244" sldId="2147483687"/>
              <ac:grpSpMk id="4" creationId="{2967F7A9-F404-4412-B868-8EB67A41E2A4}"/>
            </ac:grpSpMkLst>
          </pc:grpChg>
          <pc:cxnChg chg="del">
            <ac:chgData name="somabharath@gmail.com" userId="030ca38b99f2b79d" providerId="LiveId" clId="{A016238E-BDAF-494C-B37C-D06057CD4D50}" dt="2022-03-29T03:56:08.940" v="6" actId="478"/>
            <ac:cxnSpMkLst>
              <pc:docMk/>
              <pc:sldMasterMk cId="791954662" sldId="2147483648"/>
              <pc:sldLayoutMk cId="4202761244" sldId="2147483687"/>
              <ac:cxnSpMk id="24" creationId="{F86BF578-C91A-4942-95D5-11408C3CCACF}"/>
            </ac:cxnSpMkLst>
          </pc:cxnChg>
        </pc:sldLayoutChg>
        <pc:sldLayoutChg chg="delSp modSp mod">
          <pc:chgData name="somabharath@gmail.com" userId="030ca38b99f2b79d" providerId="LiveId" clId="{A016238E-BDAF-494C-B37C-D06057CD4D50}" dt="2022-03-29T03:56:49.641" v="13" actId="14100"/>
          <pc:sldLayoutMkLst>
            <pc:docMk/>
            <pc:sldMasterMk cId="791954662" sldId="2147483648"/>
            <pc:sldLayoutMk cId="346862853" sldId="2147483688"/>
          </pc:sldLayoutMkLst>
          <pc:spChg chg="mod">
            <ac:chgData name="somabharath@gmail.com" userId="030ca38b99f2b79d" providerId="LiveId" clId="{A016238E-BDAF-494C-B37C-D06057CD4D50}" dt="2022-03-29T03:56:49.641" v="13" actId="14100"/>
            <ac:spMkLst>
              <pc:docMk/>
              <pc:sldMasterMk cId="791954662" sldId="2147483648"/>
              <pc:sldLayoutMk cId="346862853" sldId="2147483688"/>
              <ac:spMk id="3" creationId="{DC6F4971-704E-42EF-A852-52D75741FB7C}"/>
            </ac:spMkLst>
          </pc:spChg>
          <pc:spChg chg="del">
            <ac:chgData name="somabharath@gmail.com" userId="030ca38b99f2b79d" providerId="LiveId" clId="{A016238E-BDAF-494C-B37C-D06057CD4D50}" dt="2022-03-29T03:56:41.890" v="11" actId="478"/>
            <ac:spMkLst>
              <pc:docMk/>
              <pc:sldMasterMk cId="791954662" sldId="2147483648"/>
              <pc:sldLayoutMk cId="346862853" sldId="2147483688"/>
              <ac:spMk id="19" creationId="{CA463A36-7025-4394-9467-8A3EC3425B00}"/>
            </ac:spMkLst>
          </pc:spChg>
          <pc:spChg chg="del">
            <ac:chgData name="somabharath@gmail.com" userId="030ca38b99f2b79d" providerId="LiveId" clId="{A016238E-BDAF-494C-B37C-D06057CD4D50}" dt="2022-03-29T03:56:44.420" v="12" actId="478"/>
            <ac:spMkLst>
              <pc:docMk/>
              <pc:sldMasterMk cId="791954662" sldId="2147483648"/>
              <pc:sldLayoutMk cId="346862853" sldId="2147483688"/>
              <ac:spMk id="22" creationId="{BF2BE79E-EA17-4AB9-8CB5-714A52A6B2F5}"/>
            </ac:spMkLst>
          </pc:spChg>
          <pc:grpChg chg="del">
            <ac:chgData name="somabharath@gmail.com" userId="030ca38b99f2b79d" providerId="LiveId" clId="{A016238E-BDAF-494C-B37C-D06057CD4D50}" dt="2022-03-29T03:56:29.953" v="10" actId="478"/>
            <ac:grpSpMkLst>
              <pc:docMk/>
              <pc:sldMasterMk cId="791954662" sldId="2147483648"/>
              <pc:sldLayoutMk cId="346862853" sldId="2147483688"/>
              <ac:grpSpMk id="4" creationId="{2967F7A9-F404-4412-B868-8EB67A41E2A4}"/>
            </ac:grpSpMkLst>
          </pc:gr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D061C5-A6E8-463C-8742-26898D46B97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E203B4D-6D56-43F6-A121-E282B8261103}">
      <dgm:prSet phldrT="[Text]"/>
      <dgm:spPr/>
      <dgm:t>
        <a:bodyPr/>
        <a:lstStyle/>
        <a:p>
          <a:r>
            <a:rPr lang="en-US" dirty="0"/>
            <a:t>Dining Table</a:t>
          </a:r>
        </a:p>
      </dgm:t>
    </dgm:pt>
    <dgm:pt modelId="{F222B268-8AE2-4EB0-90BA-13E2E9B64109}" type="parTrans" cxnId="{4C25FB17-22B1-4A05-9549-1C5DACD36664}">
      <dgm:prSet/>
      <dgm:spPr/>
      <dgm:t>
        <a:bodyPr/>
        <a:lstStyle/>
        <a:p>
          <a:endParaRPr lang="en-US"/>
        </a:p>
      </dgm:t>
    </dgm:pt>
    <dgm:pt modelId="{4BF1746A-1578-4FDC-952D-53A2B15851A1}" type="sibTrans" cxnId="{4C25FB17-22B1-4A05-9549-1C5DACD36664}">
      <dgm:prSet/>
      <dgm:spPr/>
      <dgm:t>
        <a:bodyPr/>
        <a:lstStyle/>
        <a:p>
          <a:endParaRPr lang="en-US"/>
        </a:p>
      </dgm:t>
    </dgm:pt>
    <dgm:pt modelId="{01E37D46-DDF4-4B2D-949F-6B7513192953}">
      <dgm:prSet phldrT="[Text]"/>
      <dgm:spPr/>
      <dgm:t>
        <a:bodyPr/>
        <a:lstStyle/>
        <a:p>
          <a:r>
            <a:rPr lang="en-US" dirty="0"/>
            <a:t>Soda</a:t>
          </a:r>
        </a:p>
      </dgm:t>
    </dgm:pt>
    <dgm:pt modelId="{799A1761-C532-4D50-A6EC-E0FBD0A1E4C2}" type="parTrans" cxnId="{DE11D4D6-3D06-48B4-86B7-5F6F96652E75}">
      <dgm:prSet/>
      <dgm:spPr/>
      <dgm:t>
        <a:bodyPr/>
        <a:lstStyle/>
        <a:p>
          <a:endParaRPr lang="en-US"/>
        </a:p>
      </dgm:t>
    </dgm:pt>
    <dgm:pt modelId="{6713702B-030D-4E4D-AE36-1F829325689E}" type="sibTrans" cxnId="{DE11D4D6-3D06-48B4-86B7-5F6F96652E75}">
      <dgm:prSet/>
      <dgm:spPr/>
      <dgm:t>
        <a:bodyPr/>
        <a:lstStyle/>
        <a:p>
          <a:endParaRPr lang="en-US"/>
        </a:p>
      </dgm:t>
    </dgm:pt>
    <dgm:pt modelId="{D582DEFA-BF18-4B87-93EE-7017053CEBC1}">
      <dgm:prSet phldrT="[Text]"/>
      <dgm:spPr/>
      <dgm:t>
        <a:bodyPr/>
        <a:lstStyle/>
        <a:p>
          <a:r>
            <a:rPr lang="en-US" dirty="0"/>
            <a:t>Cheese</a:t>
          </a:r>
        </a:p>
      </dgm:t>
    </dgm:pt>
    <dgm:pt modelId="{600F6DE4-787A-4F69-A169-B423F3451AC0}" type="parTrans" cxnId="{AFAFE8FC-3C0A-4079-893A-00CE76824760}">
      <dgm:prSet/>
      <dgm:spPr/>
      <dgm:t>
        <a:bodyPr/>
        <a:lstStyle/>
        <a:p>
          <a:endParaRPr lang="en-US"/>
        </a:p>
      </dgm:t>
    </dgm:pt>
    <dgm:pt modelId="{8D9D789C-3465-45AD-BC07-E47B6DAC3D58}" type="sibTrans" cxnId="{AFAFE8FC-3C0A-4079-893A-00CE76824760}">
      <dgm:prSet/>
      <dgm:spPr/>
      <dgm:t>
        <a:bodyPr/>
        <a:lstStyle/>
        <a:p>
          <a:endParaRPr lang="en-US"/>
        </a:p>
      </dgm:t>
    </dgm:pt>
    <dgm:pt modelId="{74675374-D1AD-4F1B-82AE-711470718151}">
      <dgm:prSet phldrT="[Text]"/>
      <dgm:spPr/>
      <dgm:t>
        <a:bodyPr/>
        <a:lstStyle/>
        <a:p>
          <a:r>
            <a:rPr lang="en-US" dirty="0"/>
            <a:t>Toppings</a:t>
          </a:r>
        </a:p>
      </dgm:t>
    </dgm:pt>
    <dgm:pt modelId="{75F26905-2BAB-4576-B2D5-75FFDF3F54FD}" type="parTrans" cxnId="{AC81C337-3A58-46F3-9AD7-852B32C6E1A0}">
      <dgm:prSet/>
      <dgm:spPr/>
      <dgm:t>
        <a:bodyPr/>
        <a:lstStyle/>
        <a:p>
          <a:endParaRPr lang="en-US"/>
        </a:p>
      </dgm:t>
    </dgm:pt>
    <dgm:pt modelId="{38B4605D-46A1-42BE-B0EB-051D72C1E996}" type="sibTrans" cxnId="{AC81C337-3A58-46F3-9AD7-852B32C6E1A0}">
      <dgm:prSet/>
      <dgm:spPr/>
      <dgm:t>
        <a:bodyPr/>
        <a:lstStyle/>
        <a:p>
          <a:endParaRPr lang="en-US"/>
        </a:p>
      </dgm:t>
    </dgm:pt>
    <dgm:pt modelId="{B68AE007-0FD4-4109-ADDC-900314B2E451}">
      <dgm:prSet phldrT="[Text]"/>
      <dgm:spPr/>
      <dgm:t>
        <a:bodyPr/>
        <a:lstStyle/>
        <a:p>
          <a:r>
            <a:rPr lang="en-US" dirty="0"/>
            <a:t>Tomato Sauce</a:t>
          </a:r>
        </a:p>
      </dgm:t>
    </dgm:pt>
    <dgm:pt modelId="{65671619-C6BB-4E6C-BD81-10CC6C452E79}" type="parTrans" cxnId="{346A4752-0D42-4EE4-B282-157118B6014D}">
      <dgm:prSet/>
      <dgm:spPr/>
      <dgm:t>
        <a:bodyPr/>
        <a:lstStyle/>
        <a:p>
          <a:endParaRPr lang="en-US"/>
        </a:p>
      </dgm:t>
    </dgm:pt>
    <dgm:pt modelId="{BCC5F241-EB01-44AC-9BD2-7555E04098E2}" type="sibTrans" cxnId="{346A4752-0D42-4EE4-B282-157118B6014D}">
      <dgm:prSet/>
      <dgm:spPr/>
      <dgm:t>
        <a:bodyPr/>
        <a:lstStyle/>
        <a:p>
          <a:endParaRPr lang="en-US"/>
        </a:p>
      </dgm:t>
    </dgm:pt>
    <dgm:pt modelId="{488D6929-B4F7-4C11-9BF1-1FAF867AC63E}">
      <dgm:prSet phldrT="[Text]"/>
      <dgm:spPr/>
      <dgm:t>
        <a:bodyPr/>
        <a:lstStyle/>
        <a:p>
          <a:r>
            <a:rPr lang="en-US" dirty="0"/>
            <a:t>Pizza Dough</a:t>
          </a:r>
        </a:p>
      </dgm:t>
    </dgm:pt>
    <dgm:pt modelId="{1D1EA239-6690-48C1-8EBC-DDE1961B77AD}" type="parTrans" cxnId="{818FC8AC-0FEC-4BEA-869C-9039EA9AB784}">
      <dgm:prSet/>
      <dgm:spPr/>
      <dgm:t>
        <a:bodyPr/>
        <a:lstStyle/>
        <a:p>
          <a:endParaRPr lang="en-US"/>
        </a:p>
      </dgm:t>
    </dgm:pt>
    <dgm:pt modelId="{D7344C3D-64B9-4264-89F3-67F7CB0062B2}" type="sibTrans" cxnId="{818FC8AC-0FEC-4BEA-869C-9039EA9AB784}">
      <dgm:prSet/>
      <dgm:spPr/>
      <dgm:t>
        <a:bodyPr/>
        <a:lstStyle/>
        <a:p>
          <a:endParaRPr lang="en-US"/>
        </a:p>
      </dgm:t>
    </dgm:pt>
    <dgm:pt modelId="{E9C011FE-051A-46C3-9248-33C8536BB453}">
      <dgm:prSet phldrT="[Text]"/>
      <dgm:spPr/>
      <dgm:t>
        <a:bodyPr/>
        <a:lstStyle/>
        <a:p>
          <a:r>
            <a:rPr lang="en-US" dirty="0"/>
            <a:t>Oven</a:t>
          </a:r>
        </a:p>
      </dgm:t>
    </dgm:pt>
    <dgm:pt modelId="{05F4F5DA-E15F-4258-9ECA-6AAA4566B619}" type="parTrans" cxnId="{CA6615FE-7F54-4C48-90F5-6BB2C8AC4306}">
      <dgm:prSet/>
      <dgm:spPr/>
      <dgm:t>
        <a:bodyPr/>
        <a:lstStyle/>
        <a:p>
          <a:endParaRPr lang="en-US"/>
        </a:p>
      </dgm:t>
    </dgm:pt>
    <dgm:pt modelId="{3466A807-7B14-47DD-BAF0-408E62A67060}" type="sibTrans" cxnId="{CA6615FE-7F54-4C48-90F5-6BB2C8AC4306}">
      <dgm:prSet/>
      <dgm:spPr/>
      <dgm:t>
        <a:bodyPr/>
        <a:lstStyle/>
        <a:p>
          <a:endParaRPr lang="en-US"/>
        </a:p>
      </dgm:t>
    </dgm:pt>
    <dgm:pt modelId="{5A11ABD1-63A7-4936-BF93-D4E3191BCB27}">
      <dgm:prSet phldrT="[Text]"/>
      <dgm:spPr/>
      <dgm:t>
        <a:bodyPr/>
        <a:lstStyle/>
        <a:p>
          <a:r>
            <a:rPr lang="en-US" dirty="0"/>
            <a:t>Fire</a:t>
          </a:r>
        </a:p>
      </dgm:t>
    </dgm:pt>
    <dgm:pt modelId="{742E996E-F7EE-4087-9EAB-732CF13C0E24}" type="parTrans" cxnId="{59D3BD41-D786-4A9F-B368-2DD6C65AB25F}">
      <dgm:prSet/>
      <dgm:spPr/>
      <dgm:t>
        <a:bodyPr/>
        <a:lstStyle/>
        <a:p>
          <a:endParaRPr lang="en-US"/>
        </a:p>
      </dgm:t>
    </dgm:pt>
    <dgm:pt modelId="{59AC4227-FB42-4D64-9DF0-69E814AE6914}" type="sibTrans" cxnId="{59D3BD41-D786-4A9F-B368-2DD6C65AB25F}">
      <dgm:prSet/>
      <dgm:spPr/>
      <dgm:t>
        <a:bodyPr/>
        <a:lstStyle/>
        <a:p>
          <a:endParaRPr lang="en-US"/>
        </a:p>
      </dgm:t>
    </dgm:pt>
    <dgm:pt modelId="{DD0A6BB1-CA57-4798-9303-309AF07FC507}" type="pres">
      <dgm:prSet presAssocID="{E1D061C5-A6E8-463C-8742-26898D46B979}" presName="diagram" presStyleCnt="0">
        <dgm:presLayoutVars>
          <dgm:dir/>
          <dgm:resizeHandles val="exact"/>
        </dgm:presLayoutVars>
      </dgm:prSet>
      <dgm:spPr/>
    </dgm:pt>
    <dgm:pt modelId="{E321E1AE-1C86-496A-BB74-0C94D38BAECD}" type="pres">
      <dgm:prSet presAssocID="{9E203B4D-6D56-43F6-A121-E282B8261103}" presName="node" presStyleLbl="node1" presStyleIdx="0" presStyleCnt="8" custScaleY="36336">
        <dgm:presLayoutVars>
          <dgm:bulletEnabled val="1"/>
        </dgm:presLayoutVars>
      </dgm:prSet>
      <dgm:spPr/>
    </dgm:pt>
    <dgm:pt modelId="{0187691D-1714-41ED-BF9F-D69EC5BDEB62}" type="pres">
      <dgm:prSet presAssocID="{4BF1746A-1578-4FDC-952D-53A2B15851A1}" presName="sibTrans" presStyleCnt="0"/>
      <dgm:spPr/>
    </dgm:pt>
    <dgm:pt modelId="{8219221E-BDF2-4ABE-BA46-9B070BE4317E}" type="pres">
      <dgm:prSet presAssocID="{01E37D46-DDF4-4B2D-949F-6B7513192953}" presName="node" presStyleLbl="node1" presStyleIdx="1" presStyleCnt="8" custScaleY="36336">
        <dgm:presLayoutVars>
          <dgm:bulletEnabled val="1"/>
        </dgm:presLayoutVars>
      </dgm:prSet>
      <dgm:spPr/>
    </dgm:pt>
    <dgm:pt modelId="{3A7CD7CC-D0CE-4162-8D92-874C9BD51357}" type="pres">
      <dgm:prSet presAssocID="{6713702B-030D-4E4D-AE36-1F829325689E}" presName="sibTrans" presStyleCnt="0"/>
      <dgm:spPr/>
    </dgm:pt>
    <dgm:pt modelId="{B0B5DE05-EE00-447A-924A-5D5C1F14A964}" type="pres">
      <dgm:prSet presAssocID="{D582DEFA-BF18-4B87-93EE-7017053CEBC1}" presName="node" presStyleLbl="node1" presStyleIdx="2" presStyleCnt="8" custScaleY="36336">
        <dgm:presLayoutVars>
          <dgm:bulletEnabled val="1"/>
        </dgm:presLayoutVars>
      </dgm:prSet>
      <dgm:spPr/>
    </dgm:pt>
    <dgm:pt modelId="{0869085B-5549-4A74-A88A-A6AFDD0EA042}" type="pres">
      <dgm:prSet presAssocID="{8D9D789C-3465-45AD-BC07-E47B6DAC3D58}" presName="sibTrans" presStyleCnt="0"/>
      <dgm:spPr/>
    </dgm:pt>
    <dgm:pt modelId="{6CA18C1D-1657-4B00-91BD-F514052F1334}" type="pres">
      <dgm:prSet presAssocID="{74675374-D1AD-4F1B-82AE-711470718151}" presName="node" presStyleLbl="node1" presStyleIdx="3" presStyleCnt="8" custScaleY="36336">
        <dgm:presLayoutVars>
          <dgm:bulletEnabled val="1"/>
        </dgm:presLayoutVars>
      </dgm:prSet>
      <dgm:spPr/>
    </dgm:pt>
    <dgm:pt modelId="{A254B04E-EC7B-4D57-BB2C-FF0D8AFD9966}" type="pres">
      <dgm:prSet presAssocID="{38B4605D-46A1-42BE-B0EB-051D72C1E996}" presName="sibTrans" presStyleCnt="0"/>
      <dgm:spPr/>
    </dgm:pt>
    <dgm:pt modelId="{5C3F6D10-076A-4714-BAEA-D7A05AC1C4FC}" type="pres">
      <dgm:prSet presAssocID="{B68AE007-0FD4-4109-ADDC-900314B2E451}" presName="node" presStyleLbl="node1" presStyleIdx="4" presStyleCnt="8" custScaleY="36336">
        <dgm:presLayoutVars>
          <dgm:bulletEnabled val="1"/>
        </dgm:presLayoutVars>
      </dgm:prSet>
      <dgm:spPr/>
    </dgm:pt>
    <dgm:pt modelId="{D7C616ED-AA6E-4D2C-9ACF-C578A5799B82}" type="pres">
      <dgm:prSet presAssocID="{BCC5F241-EB01-44AC-9BD2-7555E04098E2}" presName="sibTrans" presStyleCnt="0"/>
      <dgm:spPr/>
    </dgm:pt>
    <dgm:pt modelId="{6F30F413-407E-4C1B-9750-DA1C5C95C3E2}" type="pres">
      <dgm:prSet presAssocID="{488D6929-B4F7-4C11-9BF1-1FAF867AC63E}" presName="node" presStyleLbl="node1" presStyleIdx="5" presStyleCnt="8" custScaleY="36336">
        <dgm:presLayoutVars>
          <dgm:bulletEnabled val="1"/>
        </dgm:presLayoutVars>
      </dgm:prSet>
      <dgm:spPr/>
    </dgm:pt>
    <dgm:pt modelId="{C4D85DBF-9740-4AD9-AB20-D51AA500BDE5}" type="pres">
      <dgm:prSet presAssocID="{D7344C3D-64B9-4264-89F3-67F7CB0062B2}" presName="sibTrans" presStyleCnt="0"/>
      <dgm:spPr/>
    </dgm:pt>
    <dgm:pt modelId="{57EDCCF4-A6E5-4155-90FD-512171D54301}" type="pres">
      <dgm:prSet presAssocID="{E9C011FE-051A-46C3-9248-33C8536BB453}" presName="node" presStyleLbl="node1" presStyleIdx="6" presStyleCnt="8" custScaleY="36336">
        <dgm:presLayoutVars>
          <dgm:bulletEnabled val="1"/>
        </dgm:presLayoutVars>
      </dgm:prSet>
      <dgm:spPr/>
    </dgm:pt>
    <dgm:pt modelId="{1E277D35-794C-46DB-B688-D9D5F72857BC}" type="pres">
      <dgm:prSet presAssocID="{3466A807-7B14-47DD-BAF0-408E62A67060}" presName="sibTrans" presStyleCnt="0"/>
      <dgm:spPr/>
    </dgm:pt>
    <dgm:pt modelId="{B004C594-34B8-4345-B133-9268BCEB6779}" type="pres">
      <dgm:prSet presAssocID="{5A11ABD1-63A7-4936-BF93-D4E3191BCB27}" presName="node" presStyleLbl="node1" presStyleIdx="7" presStyleCnt="8" custScaleY="36336">
        <dgm:presLayoutVars>
          <dgm:bulletEnabled val="1"/>
        </dgm:presLayoutVars>
      </dgm:prSet>
      <dgm:spPr/>
    </dgm:pt>
  </dgm:ptLst>
  <dgm:cxnLst>
    <dgm:cxn modelId="{B1ADD105-C76B-4393-ABCB-79B9B4485A16}" type="presOf" srcId="{B68AE007-0FD4-4109-ADDC-900314B2E451}" destId="{5C3F6D10-076A-4714-BAEA-D7A05AC1C4FC}" srcOrd="0" destOrd="0" presId="urn:microsoft.com/office/officeart/2005/8/layout/default"/>
    <dgm:cxn modelId="{4C25FB17-22B1-4A05-9549-1C5DACD36664}" srcId="{E1D061C5-A6E8-463C-8742-26898D46B979}" destId="{9E203B4D-6D56-43F6-A121-E282B8261103}" srcOrd="0" destOrd="0" parTransId="{F222B268-8AE2-4EB0-90BA-13E2E9B64109}" sibTransId="{4BF1746A-1578-4FDC-952D-53A2B15851A1}"/>
    <dgm:cxn modelId="{D8376D19-D955-4056-BBA4-3698C4AB7EA3}" type="presOf" srcId="{E9C011FE-051A-46C3-9248-33C8536BB453}" destId="{57EDCCF4-A6E5-4155-90FD-512171D54301}" srcOrd="0" destOrd="0" presId="urn:microsoft.com/office/officeart/2005/8/layout/default"/>
    <dgm:cxn modelId="{AC81C337-3A58-46F3-9AD7-852B32C6E1A0}" srcId="{E1D061C5-A6E8-463C-8742-26898D46B979}" destId="{74675374-D1AD-4F1B-82AE-711470718151}" srcOrd="3" destOrd="0" parTransId="{75F26905-2BAB-4576-B2D5-75FFDF3F54FD}" sibTransId="{38B4605D-46A1-42BE-B0EB-051D72C1E996}"/>
    <dgm:cxn modelId="{2B5BA03D-8840-46D8-90BC-C56F8F63DF0F}" type="presOf" srcId="{488D6929-B4F7-4C11-9BF1-1FAF867AC63E}" destId="{6F30F413-407E-4C1B-9750-DA1C5C95C3E2}" srcOrd="0" destOrd="0" presId="urn:microsoft.com/office/officeart/2005/8/layout/default"/>
    <dgm:cxn modelId="{59D3BD41-D786-4A9F-B368-2DD6C65AB25F}" srcId="{E1D061C5-A6E8-463C-8742-26898D46B979}" destId="{5A11ABD1-63A7-4936-BF93-D4E3191BCB27}" srcOrd="7" destOrd="0" parTransId="{742E996E-F7EE-4087-9EAB-732CF13C0E24}" sibTransId="{59AC4227-FB42-4D64-9DF0-69E814AE6914}"/>
    <dgm:cxn modelId="{346A4752-0D42-4EE4-B282-157118B6014D}" srcId="{E1D061C5-A6E8-463C-8742-26898D46B979}" destId="{B68AE007-0FD4-4109-ADDC-900314B2E451}" srcOrd="4" destOrd="0" parTransId="{65671619-C6BB-4E6C-BD81-10CC6C452E79}" sibTransId="{BCC5F241-EB01-44AC-9BD2-7555E04098E2}"/>
    <dgm:cxn modelId="{B38D375A-0A52-43C6-92E8-AE67A5C8C9FC}" type="presOf" srcId="{9E203B4D-6D56-43F6-A121-E282B8261103}" destId="{E321E1AE-1C86-496A-BB74-0C94D38BAECD}" srcOrd="0" destOrd="0" presId="urn:microsoft.com/office/officeart/2005/8/layout/default"/>
    <dgm:cxn modelId="{1019D085-0B14-4954-A32B-705A83D6E9BC}" type="presOf" srcId="{E1D061C5-A6E8-463C-8742-26898D46B979}" destId="{DD0A6BB1-CA57-4798-9303-309AF07FC507}" srcOrd="0" destOrd="0" presId="urn:microsoft.com/office/officeart/2005/8/layout/default"/>
    <dgm:cxn modelId="{6E97A688-6B28-4282-AAC7-4432BEF4A462}" type="presOf" srcId="{D582DEFA-BF18-4B87-93EE-7017053CEBC1}" destId="{B0B5DE05-EE00-447A-924A-5D5C1F14A964}" srcOrd="0" destOrd="0" presId="urn:microsoft.com/office/officeart/2005/8/layout/default"/>
    <dgm:cxn modelId="{818FC8AC-0FEC-4BEA-869C-9039EA9AB784}" srcId="{E1D061C5-A6E8-463C-8742-26898D46B979}" destId="{488D6929-B4F7-4C11-9BF1-1FAF867AC63E}" srcOrd="5" destOrd="0" parTransId="{1D1EA239-6690-48C1-8EBC-DDE1961B77AD}" sibTransId="{D7344C3D-64B9-4264-89F3-67F7CB0062B2}"/>
    <dgm:cxn modelId="{7FAB0DB8-1AF9-4AD0-A30F-1B150B456693}" type="presOf" srcId="{01E37D46-DDF4-4B2D-949F-6B7513192953}" destId="{8219221E-BDF2-4ABE-BA46-9B070BE4317E}" srcOrd="0" destOrd="0" presId="urn:microsoft.com/office/officeart/2005/8/layout/default"/>
    <dgm:cxn modelId="{C78B61C6-93D5-4ADD-B5CB-9F06E9526B04}" type="presOf" srcId="{74675374-D1AD-4F1B-82AE-711470718151}" destId="{6CA18C1D-1657-4B00-91BD-F514052F1334}" srcOrd="0" destOrd="0" presId="urn:microsoft.com/office/officeart/2005/8/layout/default"/>
    <dgm:cxn modelId="{DE11D4D6-3D06-48B4-86B7-5F6F96652E75}" srcId="{E1D061C5-A6E8-463C-8742-26898D46B979}" destId="{01E37D46-DDF4-4B2D-949F-6B7513192953}" srcOrd="1" destOrd="0" parTransId="{799A1761-C532-4D50-A6EC-E0FBD0A1E4C2}" sibTransId="{6713702B-030D-4E4D-AE36-1F829325689E}"/>
    <dgm:cxn modelId="{AFAFE8FC-3C0A-4079-893A-00CE76824760}" srcId="{E1D061C5-A6E8-463C-8742-26898D46B979}" destId="{D582DEFA-BF18-4B87-93EE-7017053CEBC1}" srcOrd="2" destOrd="0" parTransId="{600F6DE4-787A-4F69-A169-B423F3451AC0}" sibTransId="{8D9D789C-3465-45AD-BC07-E47B6DAC3D58}"/>
    <dgm:cxn modelId="{CA6615FE-7F54-4C48-90F5-6BB2C8AC4306}" srcId="{E1D061C5-A6E8-463C-8742-26898D46B979}" destId="{E9C011FE-051A-46C3-9248-33C8536BB453}" srcOrd="6" destOrd="0" parTransId="{05F4F5DA-E15F-4258-9ECA-6AAA4566B619}" sibTransId="{3466A807-7B14-47DD-BAF0-408E62A67060}"/>
    <dgm:cxn modelId="{A165E3FE-4AFA-4ACF-88AB-C22731A478EA}" type="presOf" srcId="{5A11ABD1-63A7-4936-BF93-D4E3191BCB27}" destId="{B004C594-34B8-4345-B133-9268BCEB6779}" srcOrd="0" destOrd="0" presId="urn:microsoft.com/office/officeart/2005/8/layout/default"/>
    <dgm:cxn modelId="{A9F0ECAB-7DCA-4A8B-92FD-1C8687E4F3AA}" type="presParOf" srcId="{DD0A6BB1-CA57-4798-9303-309AF07FC507}" destId="{E321E1AE-1C86-496A-BB74-0C94D38BAECD}" srcOrd="0" destOrd="0" presId="urn:microsoft.com/office/officeart/2005/8/layout/default"/>
    <dgm:cxn modelId="{51F3F81D-DBE1-4149-824D-7E1832781F6C}" type="presParOf" srcId="{DD0A6BB1-CA57-4798-9303-309AF07FC507}" destId="{0187691D-1714-41ED-BF9F-D69EC5BDEB62}" srcOrd="1" destOrd="0" presId="urn:microsoft.com/office/officeart/2005/8/layout/default"/>
    <dgm:cxn modelId="{043E8E91-7E51-4677-A119-94A092C0E743}" type="presParOf" srcId="{DD0A6BB1-CA57-4798-9303-309AF07FC507}" destId="{8219221E-BDF2-4ABE-BA46-9B070BE4317E}" srcOrd="2" destOrd="0" presId="urn:microsoft.com/office/officeart/2005/8/layout/default"/>
    <dgm:cxn modelId="{D6BBFFCA-FE0F-4D5B-9B48-9809B52F3C75}" type="presParOf" srcId="{DD0A6BB1-CA57-4798-9303-309AF07FC507}" destId="{3A7CD7CC-D0CE-4162-8D92-874C9BD51357}" srcOrd="3" destOrd="0" presId="urn:microsoft.com/office/officeart/2005/8/layout/default"/>
    <dgm:cxn modelId="{329C4C7C-C66D-462E-B9C7-0D422CB47522}" type="presParOf" srcId="{DD0A6BB1-CA57-4798-9303-309AF07FC507}" destId="{B0B5DE05-EE00-447A-924A-5D5C1F14A964}" srcOrd="4" destOrd="0" presId="urn:microsoft.com/office/officeart/2005/8/layout/default"/>
    <dgm:cxn modelId="{AEECAC1C-80AD-4123-92CA-CEDF00E5E401}" type="presParOf" srcId="{DD0A6BB1-CA57-4798-9303-309AF07FC507}" destId="{0869085B-5549-4A74-A88A-A6AFDD0EA042}" srcOrd="5" destOrd="0" presId="urn:microsoft.com/office/officeart/2005/8/layout/default"/>
    <dgm:cxn modelId="{AEB85260-759E-407E-AD8A-EAE5FB2FCFD7}" type="presParOf" srcId="{DD0A6BB1-CA57-4798-9303-309AF07FC507}" destId="{6CA18C1D-1657-4B00-91BD-F514052F1334}" srcOrd="6" destOrd="0" presId="urn:microsoft.com/office/officeart/2005/8/layout/default"/>
    <dgm:cxn modelId="{959723C3-DA38-4426-B2B4-1133F117324B}" type="presParOf" srcId="{DD0A6BB1-CA57-4798-9303-309AF07FC507}" destId="{A254B04E-EC7B-4D57-BB2C-FF0D8AFD9966}" srcOrd="7" destOrd="0" presId="urn:microsoft.com/office/officeart/2005/8/layout/default"/>
    <dgm:cxn modelId="{9C8195FD-9836-484B-9E1F-03D4706FDCFF}" type="presParOf" srcId="{DD0A6BB1-CA57-4798-9303-309AF07FC507}" destId="{5C3F6D10-076A-4714-BAEA-D7A05AC1C4FC}" srcOrd="8" destOrd="0" presId="urn:microsoft.com/office/officeart/2005/8/layout/default"/>
    <dgm:cxn modelId="{0B82FA75-50E1-4A96-A1DE-450C33B8089A}" type="presParOf" srcId="{DD0A6BB1-CA57-4798-9303-309AF07FC507}" destId="{D7C616ED-AA6E-4D2C-9ACF-C578A5799B82}" srcOrd="9" destOrd="0" presId="urn:microsoft.com/office/officeart/2005/8/layout/default"/>
    <dgm:cxn modelId="{A162D841-2F82-42EC-84C2-1EBBCD8CDCE9}" type="presParOf" srcId="{DD0A6BB1-CA57-4798-9303-309AF07FC507}" destId="{6F30F413-407E-4C1B-9750-DA1C5C95C3E2}" srcOrd="10" destOrd="0" presId="urn:microsoft.com/office/officeart/2005/8/layout/default"/>
    <dgm:cxn modelId="{BD539D87-22F5-4DA8-9AF2-480B119317A0}" type="presParOf" srcId="{DD0A6BB1-CA57-4798-9303-309AF07FC507}" destId="{C4D85DBF-9740-4AD9-AB20-D51AA500BDE5}" srcOrd="11" destOrd="0" presId="urn:microsoft.com/office/officeart/2005/8/layout/default"/>
    <dgm:cxn modelId="{467BF0D9-9E6D-421A-BC63-C4E2E0625246}" type="presParOf" srcId="{DD0A6BB1-CA57-4798-9303-309AF07FC507}" destId="{57EDCCF4-A6E5-4155-90FD-512171D54301}" srcOrd="12" destOrd="0" presId="urn:microsoft.com/office/officeart/2005/8/layout/default"/>
    <dgm:cxn modelId="{E3A5F9EE-23FE-4275-A349-FBBF7013F2BE}" type="presParOf" srcId="{DD0A6BB1-CA57-4798-9303-309AF07FC507}" destId="{1E277D35-794C-46DB-B688-D9D5F72857BC}" srcOrd="13" destOrd="0" presId="urn:microsoft.com/office/officeart/2005/8/layout/default"/>
    <dgm:cxn modelId="{5B443902-8496-418B-9587-4884E38854FE}" type="presParOf" srcId="{DD0A6BB1-CA57-4798-9303-309AF07FC507}" destId="{B004C594-34B8-4345-B133-9268BCEB6779}" srcOrd="14" destOrd="0" presId="urn:microsoft.com/office/officeart/2005/8/layout/defaul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D061C5-A6E8-463C-8742-26898D46B97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E203B4D-6D56-43F6-A121-E282B8261103}">
      <dgm:prSet phldrT="[Text]"/>
      <dgm:spPr/>
      <dgm:t>
        <a:bodyPr/>
        <a:lstStyle/>
        <a:p>
          <a:r>
            <a:rPr lang="en-US" dirty="0"/>
            <a:t>Dining Table</a:t>
          </a:r>
        </a:p>
      </dgm:t>
    </dgm:pt>
    <dgm:pt modelId="{F222B268-8AE2-4EB0-90BA-13E2E9B64109}" type="parTrans" cxnId="{4C25FB17-22B1-4A05-9549-1C5DACD36664}">
      <dgm:prSet/>
      <dgm:spPr/>
      <dgm:t>
        <a:bodyPr/>
        <a:lstStyle/>
        <a:p>
          <a:endParaRPr lang="en-US"/>
        </a:p>
      </dgm:t>
    </dgm:pt>
    <dgm:pt modelId="{4BF1746A-1578-4FDC-952D-53A2B15851A1}" type="sibTrans" cxnId="{4C25FB17-22B1-4A05-9549-1C5DACD36664}">
      <dgm:prSet/>
      <dgm:spPr/>
      <dgm:t>
        <a:bodyPr/>
        <a:lstStyle/>
        <a:p>
          <a:endParaRPr lang="en-US"/>
        </a:p>
      </dgm:t>
    </dgm:pt>
    <dgm:pt modelId="{01E37D46-DDF4-4B2D-949F-6B7513192953}">
      <dgm:prSet phldrT="[Text]"/>
      <dgm:spPr/>
      <dgm:t>
        <a:bodyPr/>
        <a:lstStyle/>
        <a:p>
          <a:r>
            <a:rPr lang="en-US" dirty="0"/>
            <a:t>Soda</a:t>
          </a:r>
        </a:p>
      </dgm:t>
    </dgm:pt>
    <dgm:pt modelId="{799A1761-C532-4D50-A6EC-E0FBD0A1E4C2}" type="parTrans" cxnId="{DE11D4D6-3D06-48B4-86B7-5F6F96652E75}">
      <dgm:prSet/>
      <dgm:spPr/>
      <dgm:t>
        <a:bodyPr/>
        <a:lstStyle/>
        <a:p>
          <a:endParaRPr lang="en-US"/>
        </a:p>
      </dgm:t>
    </dgm:pt>
    <dgm:pt modelId="{6713702B-030D-4E4D-AE36-1F829325689E}" type="sibTrans" cxnId="{DE11D4D6-3D06-48B4-86B7-5F6F96652E75}">
      <dgm:prSet/>
      <dgm:spPr/>
      <dgm:t>
        <a:bodyPr/>
        <a:lstStyle/>
        <a:p>
          <a:endParaRPr lang="en-US"/>
        </a:p>
      </dgm:t>
    </dgm:pt>
    <dgm:pt modelId="{D582DEFA-BF18-4B87-93EE-7017053CEBC1}">
      <dgm:prSet phldrT="[Text]"/>
      <dgm:spPr/>
      <dgm:t>
        <a:bodyPr/>
        <a:lstStyle/>
        <a:p>
          <a:r>
            <a:rPr lang="en-US" dirty="0"/>
            <a:t>Cheese</a:t>
          </a:r>
        </a:p>
      </dgm:t>
    </dgm:pt>
    <dgm:pt modelId="{600F6DE4-787A-4F69-A169-B423F3451AC0}" type="parTrans" cxnId="{AFAFE8FC-3C0A-4079-893A-00CE76824760}">
      <dgm:prSet/>
      <dgm:spPr/>
      <dgm:t>
        <a:bodyPr/>
        <a:lstStyle/>
        <a:p>
          <a:endParaRPr lang="en-US"/>
        </a:p>
      </dgm:t>
    </dgm:pt>
    <dgm:pt modelId="{8D9D789C-3465-45AD-BC07-E47B6DAC3D58}" type="sibTrans" cxnId="{AFAFE8FC-3C0A-4079-893A-00CE76824760}">
      <dgm:prSet/>
      <dgm:spPr/>
      <dgm:t>
        <a:bodyPr/>
        <a:lstStyle/>
        <a:p>
          <a:endParaRPr lang="en-US"/>
        </a:p>
      </dgm:t>
    </dgm:pt>
    <dgm:pt modelId="{74675374-D1AD-4F1B-82AE-711470718151}">
      <dgm:prSet phldrT="[Text]"/>
      <dgm:spPr/>
      <dgm:t>
        <a:bodyPr/>
        <a:lstStyle/>
        <a:p>
          <a:r>
            <a:rPr lang="en-US" dirty="0"/>
            <a:t>Toppings</a:t>
          </a:r>
        </a:p>
      </dgm:t>
    </dgm:pt>
    <dgm:pt modelId="{75F26905-2BAB-4576-B2D5-75FFDF3F54FD}" type="parTrans" cxnId="{AC81C337-3A58-46F3-9AD7-852B32C6E1A0}">
      <dgm:prSet/>
      <dgm:spPr/>
      <dgm:t>
        <a:bodyPr/>
        <a:lstStyle/>
        <a:p>
          <a:endParaRPr lang="en-US"/>
        </a:p>
      </dgm:t>
    </dgm:pt>
    <dgm:pt modelId="{38B4605D-46A1-42BE-B0EB-051D72C1E996}" type="sibTrans" cxnId="{AC81C337-3A58-46F3-9AD7-852B32C6E1A0}">
      <dgm:prSet/>
      <dgm:spPr/>
      <dgm:t>
        <a:bodyPr/>
        <a:lstStyle/>
        <a:p>
          <a:endParaRPr lang="en-US"/>
        </a:p>
      </dgm:t>
    </dgm:pt>
    <dgm:pt modelId="{B68AE007-0FD4-4109-ADDC-900314B2E451}">
      <dgm:prSet phldrT="[Text]"/>
      <dgm:spPr/>
      <dgm:t>
        <a:bodyPr/>
        <a:lstStyle/>
        <a:p>
          <a:r>
            <a:rPr lang="en-US" dirty="0"/>
            <a:t>Tomato Sauce</a:t>
          </a:r>
        </a:p>
      </dgm:t>
    </dgm:pt>
    <dgm:pt modelId="{65671619-C6BB-4E6C-BD81-10CC6C452E79}" type="parTrans" cxnId="{346A4752-0D42-4EE4-B282-157118B6014D}">
      <dgm:prSet/>
      <dgm:spPr/>
      <dgm:t>
        <a:bodyPr/>
        <a:lstStyle/>
        <a:p>
          <a:endParaRPr lang="en-US"/>
        </a:p>
      </dgm:t>
    </dgm:pt>
    <dgm:pt modelId="{BCC5F241-EB01-44AC-9BD2-7555E04098E2}" type="sibTrans" cxnId="{346A4752-0D42-4EE4-B282-157118B6014D}">
      <dgm:prSet/>
      <dgm:spPr/>
      <dgm:t>
        <a:bodyPr/>
        <a:lstStyle/>
        <a:p>
          <a:endParaRPr lang="en-US"/>
        </a:p>
      </dgm:t>
    </dgm:pt>
    <dgm:pt modelId="{488D6929-B4F7-4C11-9BF1-1FAF867AC63E}">
      <dgm:prSet phldrT="[Text]"/>
      <dgm:spPr/>
      <dgm:t>
        <a:bodyPr/>
        <a:lstStyle/>
        <a:p>
          <a:r>
            <a:rPr lang="en-US" dirty="0"/>
            <a:t>Pizza Dough</a:t>
          </a:r>
        </a:p>
      </dgm:t>
    </dgm:pt>
    <dgm:pt modelId="{1D1EA239-6690-48C1-8EBC-DDE1961B77AD}" type="parTrans" cxnId="{818FC8AC-0FEC-4BEA-869C-9039EA9AB784}">
      <dgm:prSet/>
      <dgm:spPr/>
      <dgm:t>
        <a:bodyPr/>
        <a:lstStyle/>
        <a:p>
          <a:endParaRPr lang="en-US"/>
        </a:p>
      </dgm:t>
    </dgm:pt>
    <dgm:pt modelId="{D7344C3D-64B9-4264-89F3-67F7CB0062B2}" type="sibTrans" cxnId="{818FC8AC-0FEC-4BEA-869C-9039EA9AB784}">
      <dgm:prSet/>
      <dgm:spPr/>
      <dgm:t>
        <a:bodyPr/>
        <a:lstStyle/>
        <a:p>
          <a:endParaRPr lang="en-US"/>
        </a:p>
      </dgm:t>
    </dgm:pt>
    <dgm:pt modelId="{E9C011FE-051A-46C3-9248-33C8536BB453}">
      <dgm:prSet phldrT="[Text]"/>
      <dgm:spPr>
        <a:solidFill>
          <a:schemeClr val="bg1"/>
        </a:solidFill>
        <a:ln>
          <a:solidFill>
            <a:schemeClr val="tx1"/>
          </a:solidFill>
        </a:ln>
      </dgm:spPr>
      <dgm:t>
        <a:bodyPr/>
        <a:lstStyle/>
        <a:p>
          <a:r>
            <a:rPr lang="en-US" b="0" dirty="0">
              <a:solidFill>
                <a:schemeClr val="tx1"/>
              </a:solidFill>
            </a:rPr>
            <a:t>Oven</a:t>
          </a:r>
        </a:p>
      </dgm:t>
    </dgm:pt>
    <dgm:pt modelId="{05F4F5DA-E15F-4258-9ECA-6AAA4566B619}" type="parTrans" cxnId="{CA6615FE-7F54-4C48-90F5-6BB2C8AC4306}">
      <dgm:prSet/>
      <dgm:spPr/>
      <dgm:t>
        <a:bodyPr/>
        <a:lstStyle/>
        <a:p>
          <a:endParaRPr lang="en-US"/>
        </a:p>
      </dgm:t>
    </dgm:pt>
    <dgm:pt modelId="{3466A807-7B14-47DD-BAF0-408E62A67060}" type="sibTrans" cxnId="{CA6615FE-7F54-4C48-90F5-6BB2C8AC4306}">
      <dgm:prSet/>
      <dgm:spPr/>
      <dgm:t>
        <a:bodyPr/>
        <a:lstStyle/>
        <a:p>
          <a:endParaRPr lang="en-US"/>
        </a:p>
      </dgm:t>
    </dgm:pt>
    <dgm:pt modelId="{5A11ABD1-63A7-4936-BF93-D4E3191BCB27}">
      <dgm:prSet phldrT="[Text]"/>
      <dgm:spPr>
        <a:solidFill>
          <a:schemeClr val="bg1"/>
        </a:solidFill>
        <a:ln>
          <a:solidFill>
            <a:schemeClr val="tx1"/>
          </a:solidFill>
        </a:ln>
      </dgm:spPr>
      <dgm:t>
        <a:bodyPr/>
        <a:lstStyle/>
        <a:p>
          <a:r>
            <a:rPr lang="en-US" b="0" dirty="0">
              <a:solidFill>
                <a:schemeClr val="tx1"/>
              </a:solidFill>
            </a:rPr>
            <a:t>Fire</a:t>
          </a:r>
        </a:p>
      </dgm:t>
    </dgm:pt>
    <dgm:pt modelId="{742E996E-F7EE-4087-9EAB-732CF13C0E24}" type="parTrans" cxnId="{59D3BD41-D786-4A9F-B368-2DD6C65AB25F}">
      <dgm:prSet/>
      <dgm:spPr/>
      <dgm:t>
        <a:bodyPr/>
        <a:lstStyle/>
        <a:p>
          <a:endParaRPr lang="en-US"/>
        </a:p>
      </dgm:t>
    </dgm:pt>
    <dgm:pt modelId="{59AC4227-FB42-4D64-9DF0-69E814AE6914}" type="sibTrans" cxnId="{59D3BD41-D786-4A9F-B368-2DD6C65AB25F}">
      <dgm:prSet/>
      <dgm:spPr/>
      <dgm:t>
        <a:bodyPr/>
        <a:lstStyle/>
        <a:p>
          <a:endParaRPr lang="en-US"/>
        </a:p>
      </dgm:t>
    </dgm:pt>
    <dgm:pt modelId="{DD0A6BB1-CA57-4798-9303-309AF07FC507}" type="pres">
      <dgm:prSet presAssocID="{E1D061C5-A6E8-463C-8742-26898D46B979}" presName="diagram" presStyleCnt="0">
        <dgm:presLayoutVars>
          <dgm:dir/>
          <dgm:resizeHandles val="exact"/>
        </dgm:presLayoutVars>
      </dgm:prSet>
      <dgm:spPr/>
    </dgm:pt>
    <dgm:pt modelId="{E321E1AE-1C86-496A-BB74-0C94D38BAECD}" type="pres">
      <dgm:prSet presAssocID="{9E203B4D-6D56-43F6-A121-E282B8261103}" presName="node" presStyleLbl="node1" presStyleIdx="0" presStyleCnt="8" custScaleY="36336">
        <dgm:presLayoutVars>
          <dgm:bulletEnabled val="1"/>
        </dgm:presLayoutVars>
      </dgm:prSet>
      <dgm:spPr/>
    </dgm:pt>
    <dgm:pt modelId="{0187691D-1714-41ED-BF9F-D69EC5BDEB62}" type="pres">
      <dgm:prSet presAssocID="{4BF1746A-1578-4FDC-952D-53A2B15851A1}" presName="sibTrans" presStyleCnt="0"/>
      <dgm:spPr/>
    </dgm:pt>
    <dgm:pt modelId="{8219221E-BDF2-4ABE-BA46-9B070BE4317E}" type="pres">
      <dgm:prSet presAssocID="{01E37D46-DDF4-4B2D-949F-6B7513192953}" presName="node" presStyleLbl="node1" presStyleIdx="1" presStyleCnt="8" custScaleY="36336">
        <dgm:presLayoutVars>
          <dgm:bulletEnabled val="1"/>
        </dgm:presLayoutVars>
      </dgm:prSet>
      <dgm:spPr/>
    </dgm:pt>
    <dgm:pt modelId="{3A7CD7CC-D0CE-4162-8D92-874C9BD51357}" type="pres">
      <dgm:prSet presAssocID="{6713702B-030D-4E4D-AE36-1F829325689E}" presName="sibTrans" presStyleCnt="0"/>
      <dgm:spPr/>
    </dgm:pt>
    <dgm:pt modelId="{B0B5DE05-EE00-447A-924A-5D5C1F14A964}" type="pres">
      <dgm:prSet presAssocID="{D582DEFA-BF18-4B87-93EE-7017053CEBC1}" presName="node" presStyleLbl="node1" presStyleIdx="2" presStyleCnt="8" custScaleY="36336">
        <dgm:presLayoutVars>
          <dgm:bulletEnabled val="1"/>
        </dgm:presLayoutVars>
      </dgm:prSet>
      <dgm:spPr/>
    </dgm:pt>
    <dgm:pt modelId="{0869085B-5549-4A74-A88A-A6AFDD0EA042}" type="pres">
      <dgm:prSet presAssocID="{8D9D789C-3465-45AD-BC07-E47B6DAC3D58}" presName="sibTrans" presStyleCnt="0"/>
      <dgm:spPr/>
    </dgm:pt>
    <dgm:pt modelId="{6CA18C1D-1657-4B00-91BD-F514052F1334}" type="pres">
      <dgm:prSet presAssocID="{74675374-D1AD-4F1B-82AE-711470718151}" presName="node" presStyleLbl="node1" presStyleIdx="3" presStyleCnt="8" custScaleY="36336">
        <dgm:presLayoutVars>
          <dgm:bulletEnabled val="1"/>
        </dgm:presLayoutVars>
      </dgm:prSet>
      <dgm:spPr/>
    </dgm:pt>
    <dgm:pt modelId="{A254B04E-EC7B-4D57-BB2C-FF0D8AFD9966}" type="pres">
      <dgm:prSet presAssocID="{38B4605D-46A1-42BE-B0EB-051D72C1E996}" presName="sibTrans" presStyleCnt="0"/>
      <dgm:spPr/>
    </dgm:pt>
    <dgm:pt modelId="{5C3F6D10-076A-4714-BAEA-D7A05AC1C4FC}" type="pres">
      <dgm:prSet presAssocID="{B68AE007-0FD4-4109-ADDC-900314B2E451}" presName="node" presStyleLbl="node1" presStyleIdx="4" presStyleCnt="8" custScaleY="36336">
        <dgm:presLayoutVars>
          <dgm:bulletEnabled val="1"/>
        </dgm:presLayoutVars>
      </dgm:prSet>
      <dgm:spPr/>
    </dgm:pt>
    <dgm:pt modelId="{D7C616ED-AA6E-4D2C-9ACF-C578A5799B82}" type="pres">
      <dgm:prSet presAssocID="{BCC5F241-EB01-44AC-9BD2-7555E04098E2}" presName="sibTrans" presStyleCnt="0"/>
      <dgm:spPr/>
    </dgm:pt>
    <dgm:pt modelId="{6F30F413-407E-4C1B-9750-DA1C5C95C3E2}" type="pres">
      <dgm:prSet presAssocID="{488D6929-B4F7-4C11-9BF1-1FAF867AC63E}" presName="node" presStyleLbl="node1" presStyleIdx="5" presStyleCnt="8" custScaleY="36336">
        <dgm:presLayoutVars>
          <dgm:bulletEnabled val="1"/>
        </dgm:presLayoutVars>
      </dgm:prSet>
      <dgm:spPr/>
    </dgm:pt>
    <dgm:pt modelId="{C4D85DBF-9740-4AD9-AB20-D51AA500BDE5}" type="pres">
      <dgm:prSet presAssocID="{D7344C3D-64B9-4264-89F3-67F7CB0062B2}" presName="sibTrans" presStyleCnt="0"/>
      <dgm:spPr/>
    </dgm:pt>
    <dgm:pt modelId="{57EDCCF4-A6E5-4155-90FD-512171D54301}" type="pres">
      <dgm:prSet presAssocID="{E9C011FE-051A-46C3-9248-33C8536BB453}" presName="node" presStyleLbl="node1" presStyleIdx="6" presStyleCnt="8" custScaleY="36336">
        <dgm:presLayoutVars>
          <dgm:bulletEnabled val="1"/>
        </dgm:presLayoutVars>
      </dgm:prSet>
      <dgm:spPr/>
    </dgm:pt>
    <dgm:pt modelId="{1E277D35-794C-46DB-B688-D9D5F72857BC}" type="pres">
      <dgm:prSet presAssocID="{3466A807-7B14-47DD-BAF0-408E62A67060}" presName="sibTrans" presStyleCnt="0"/>
      <dgm:spPr/>
    </dgm:pt>
    <dgm:pt modelId="{B004C594-34B8-4345-B133-9268BCEB6779}" type="pres">
      <dgm:prSet presAssocID="{5A11ABD1-63A7-4936-BF93-D4E3191BCB27}" presName="node" presStyleLbl="node1" presStyleIdx="7" presStyleCnt="8" custScaleY="36336">
        <dgm:presLayoutVars>
          <dgm:bulletEnabled val="1"/>
        </dgm:presLayoutVars>
      </dgm:prSet>
      <dgm:spPr/>
    </dgm:pt>
  </dgm:ptLst>
  <dgm:cxnLst>
    <dgm:cxn modelId="{50208D11-9B40-41C5-98D4-F9D06B2AE0FE}" type="presOf" srcId="{E9C011FE-051A-46C3-9248-33C8536BB453}" destId="{57EDCCF4-A6E5-4155-90FD-512171D54301}" srcOrd="0" destOrd="0" presId="urn:microsoft.com/office/officeart/2005/8/layout/default"/>
    <dgm:cxn modelId="{4C25FB17-22B1-4A05-9549-1C5DACD36664}" srcId="{E1D061C5-A6E8-463C-8742-26898D46B979}" destId="{9E203B4D-6D56-43F6-A121-E282B8261103}" srcOrd="0" destOrd="0" parTransId="{F222B268-8AE2-4EB0-90BA-13E2E9B64109}" sibTransId="{4BF1746A-1578-4FDC-952D-53A2B15851A1}"/>
    <dgm:cxn modelId="{082C6D28-1AD4-4B5B-86C3-BE55D492278E}" type="presOf" srcId="{5A11ABD1-63A7-4936-BF93-D4E3191BCB27}" destId="{B004C594-34B8-4345-B133-9268BCEB6779}" srcOrd="0" destOrd="0" presId="urn:microsoft.com/office/officeart/2005/8/layout/default"/>
    <dgm:cxn modelId="{AC81C337-3A58-46F3-9AD7-852B32C6E1A0}" srcId="{E1D061C5-A6E8-463C-8742-26898D46B979}" destId="{74675374-D1AD-4F1B-82AE-711470718151}" srcOrd="3" destOrd="0" parTransId="{75F26905-2BAB-4576-B2D5-75FFDF3F54FD}" sibTransId="{38B4605D-46A1-42BE-B0EB-051D72C1E996}"/>
    <dgm:cxn modelId="{59D3BD41-D786-4A9F-B368-2DD6C65AB25F}" srcId="{E1D061C5-A6E8-463C-8742-26898D46B979}" destId="{5A11ABD1-63A7-4936-BF93-D4E3191BCB27}" srcOrd="7" destOrd="0" parTransId="{742E996E-F7EE-4087-9EAB-732CF13C0E24}" sibTransId="{59AC4227-FB42-4D64-9DF0-69E814AE6914}"/>
    <dgm:cxn modelId="{346A4752-0D42-4EE4-B282-157118B6014D}" srcId="{E1D061C5-A6E8-463C-8742-26898D46B979}" destId="{B68AE007-0FD4-4109-ADDC-900314B2E451}" srcOrd="4" destOrd="0" parTransId="{65671619-C6BB-4E6C-BD81-10CC6C452E79}" sibTransId="{BCC5F241-EB01-44AC-9BD2-7555E04098E2}"/>
    <dgm:cxn modelId="{46308758-CEC2-4C5D-8628-35012B4D07E5}" type="presOf" srcId="{B68AE007-0FD4-4109-ADDC-900314B2E451}" destId="{5C3F6D10-076A-4714-BAEA-D7A05AC1C4FC}" srcOrd="0" destOrd="0" presId="urn:microsoft.com/office/officeart/2005/8/layout/default"/>
    <dgm:cxn modelId="{5724C78E-EAD5-4B47-AC5D-5505ACD52CD0}" type="presOf" srcId="{E1D061C5-A6E8-463C-8742-26898D46B979}" destId="{DD0A6BB1-CA57-4798-9303-309AF07FC507}" srcOrd="0" destOrd="0" presId="urn:microsoft.com/office/officeart/2005/8/layout/default"/>
    <dgm:cxn modelId="{FCBEEAA9-4245-41A8-AC24-5D91C578A0D7}" type="presOf" srcId="{488D6929-B4F7-4C11-9BF1-1FAF867AC63E}" destId="{6F30F413-407E-4C1B-9750-DA1C5C95C3E2}" srcOrd="0" destOrd="0" presId="urn:microsoft.com/office/officeart/2005/8/layout/default"/>
    <dgm:cxn modelId="{818FC8AC-0FEC-4BEA-869C-9039EA9AB784}" srcId="{E1D061C5-A6E8-463C-8742-26898D46B979}" destId="{488D6929-B4F7-4C11-9BF1-1FAF867AC63E}" srcOrd="5" destOrd="0" parTransId="{1D1EA239-6690-48C1-8EBC-DDE1961B77AD}" sibTransId="{D7344C3D-64B9-4264-89F3-67F7CB0062B2}"/>
    <dgm:cxn modelId="{B3572BAE-0A46-41D1-9A5A-E08754EB485A}" type="presOf" srcId="{9E203B4D-6D56-43F6-A121-E282B8261103}" destId="{E321E1AE-1C86-496A-BB74-0C94D38BAECD}" srcOrd="0" destOrd="0" presId="urn:microsoft.com/office/officeart/2005/8/layout/default"/>
    <dgm:cxn modelId="{A6BF75AE-7042-452F-AE44-7D8C6A5E5294}" type="presOf" srcId="{01E37D46-DDF4-4B2D-949F-6B7513192953}" destId="{8219221E-BDF2-4ABE-BA46-9B070BE4317E}" srcOrd="0" destOrd="0" presId="urn:microsoft.com/office/officeart/2005/8/layout/default"/>
    <dgm:cxn modelId="{91FF4FB4-42B0-4695-99C4-03AE776CC41B}" type="presOf" srcId="{74675374-D1AD-4F1B-82AE-711470718151}" destId="{6CA18C1D-1657-4B00-91BD-F514052F1334}" srcOrd="0" destOrd="0" presId="urn:microsoft.com/office/officeart/2005/8/layout/default"/>
    <dgm:cxn modelId="{DE11D4D6-3D06-48B4-86B7-5F6F96652E75}" srcId="{E1D061C5-A6E8-463C-8742-26898D46B979}" destId="{01E37D46-DDF4-4B2D-949F-6B7513192953}" srcOrd="1" destOrd="0" parTransId="{799A1761-C532-4D50-A6EC-E0FBD0A1E4C2}" sibTransId="{6713702B-030D-4E4D-AE36-1F829325689E}"/>
    <dgm:cxn modelId="{B1CA49D7-B606-4D06-9B26-0713EB8C932E}" type="presOf" srcId="{D582DEFA-BF18-4B87-93EE-7017053CEBC1}" destId="{B0B5DE05-EE00-447A-924A-5D5C1F14A964}" srcOrd="0" destOrd="0" presId="urn:microsoft.com/office/officeart/2005/8/layout/default"/>
    <dgm:cxn modelId="{AFAFE8FC-3C0A-4079-893A-00CE76824760}" srcId="{E1D061C5-A6E8-463C-8742-26898D46B979}" destId="{D582DEFA-BF18-4B87-93EE-7017053CEBC1}" srcOrd="2" destOrd="0" parTransId="{600F6DE4-787A-4F69-A169-B423F3451AC0}" sibTransId="{8D9D789C-3465-45AD-BC07-E47B6DAC3D58}"/>
    <dgm:cxn modelId="{CA6615FE-7F54-4C48-90F5-6BB2C8AC4306}" srcId="{E1D061C5-A6E8-463C-8742-26898D46B979}" destId="{E9C011FE-051A-46C3-9248-33C8536BB453}" srcOrd="6" destOrd="0" parTransId="{05F4F5DA-E15F-4258-9ECA-6AAA4566B619}" sibTransId="{3466A807-7B14-47DD-BAF0-408E62A67060}"/>
    <dgm:cxn modelId="{760BF8F0-9837-4D81-A027-50B4DD06DE87}" type="presParOf" srcId="{DD0A6BB1-CA57-4798-9303-309AF07FC507}" destId="{E321E1AE-1C86-496A-BB74-0C94D38BAECD}" srcOrd="0" destOrd="0" presId="urn:microsoft.com/office/officeart/2005/8/layout/default"/>
    <dgm:cxn modelId="{4B0E734B-66AC-4B1B-82FC-8244F37DD05B}" type="presParOf" srcId="{DD0A6BB1-CA57-4798-9303-309AF07FC507}" destId="{0187691D-1714-41ED-BF9F-D69EC5BDEB62}" srcOrd="1" destOrd="0" presId="urn:microsoft.com/office/officeart/2005/8/layout/default"/>
    <dgm:cxn modelId="{98D29624-0939-4822-A5C7-8B6797E241C2}" type="presParOf" srcId="{DD0A6BB1-CA57-4798-9303-309AF07FC507}" destId="{8219221E-BDF2-4ABE-BA46-9B070BE4317E}" srcOrd="2" destOrd="0" presId="urn:microsoft.com/office/officeart/2005/8/layout/default"/>
    <dgm:cxn modelId="{3F17C190-8FE2-4499-95E9-D100192FC617}" type="presParOf" srcId="{DD0A6BB1-CA57-4798-9303-309AF07FC507}" destId="{3A7CD7CC-D0CE-4162-8D92-874C9BD51357}" srcOrd="3" destOrd="0" presId="urn:microsoft.com/office/officeart/2005/8/layout/default"/>
    <dgm:cxn modelId="{3F533F78-2F48-4953-B6DB-309B47E11696}" type="presParOf" srcId="{DD0A6BB1-CA57-4798-9303-309AF07FC507}" destId="{B0B5DE05-EE00-447A-924A-5D5C1F14A964}" srcOrd="4" destOrd="0" presId="urn:microsoft.com/office/officeart/2005/8/layout/default"/>
    <dgm:cxn modelId="{BB415395-63A0-4645-BF7A-F983D194D512}" type="presParOf" srcId="{DD0A6BB1-CA57-4798-9303-309AF07FC507}" destId="{0869085B-5549-4A74-A88A-A6AFDD0EA042}" srcOrd="5" destOrd="0" presId="urn:microsoft.com/office/officeart/2005/8/layout/default"/>
    <dgm:cxn modelId="{86224D23-7745-426D-9C0C-B7F3744E8A80}" type="presParOf" srcId="{DD0A6BB1-CA57-4798-9303-309AF07FC507}" destId="{6CA18C1D-1657-4B00-91BD-F514052F1334}" srcOrd="6" destOrd="0" presId="urn:microsoft.com/office/officeart/2005/8/layout/default"/>
    <dgm:cxn modelId="{C2BAFC3B-85E0-4A78-A39A-584B53D3666E}" type="presParOf" srcId="{DD0A6BB1-CA57-4798-9303-309AF07FC507}" destId="{A254B04E-EC7B-4D57-BB2C-FF0D8AFD9966}" srcOrd="7" destOrd="0" presId="urn:microsoft.com/office/officeart/2005/8/layout/default"/>
    <dgm:cxn modelId="{AB33E8C7-AD7A-44ED-BABD-8521F04E3058}" type="presParOf" srcId="{DD0A6BB1-CA57-4798-9303-309AF07FC507}" destId="{5C3F6D10-076A-4714-BAEA-D7A05AC1C4FC}" srcOrd="8" destOrd="0" presId="urn:microsoft.com/office/officeart/2005/8/layout/default"/>
    <dgm:cxn modelId="{78CABCBA-81F5-43CE-99B5-4E3E3259804F}" type="presParOf" srcId="{DD0A6BB1-CA57-4798-9303-309AF07FC507}" destId="{D7C616ED-AA6E-4D2C-9ACF-C578A5799B82}" srcOrd="9" destOrd="0" presId="urn:microsoft.com/office/officeart/2005/8/layout/default"/>
    <dgm:cxn modelId="{31A1E5C6-3CFB-49BC-B511-D8A2693BDD2D}" type="presParOf" srcId="{DD0A6BB1-CA57-4798-9303-309AF07FC507}" destId="{6F30F413-407E-4C1B-9750-DA1C5C95C3E2}" srcOrd="10" destOrd="0" presId="urn:microsoft.com/office/officeart/2005/8/layout/default"/>
    <dgm:cxn modelId="{DB9DA42E-6FF5-4527-998C-2AFC1AB6DE35}" type="presParOf" srcId="{DD0A6BB1-CA57-4798-9303-309AF07FC507}" destId="{C4D85DBF-9740-4AD9-AB20-D51AA500BDE5}" srcOrd="11" destOrd="0" presId="urn:microsoft.com/office/officeart/2005/8/layout/default"/>
    <dgm:cxn modelId="{8E7E8CE8-A49D-457A-A200-CB09FA2C2BA0}" type="presParOf" srcId="{DD0A6BB1-CA57-4798-9303-309AF07FC507}" destId="{57EDCCF4-A6E5-4155-90FD-512171D54301}" srcOrd="12" destOrd="0" presId="urn:microsoft.com/office/officeart/2005/8/layout/default"/>
    <dgm:cxn modelId="{4668E0D6-9759-4346-9E2B-13ACA4F95AF5}" type="presParOf" srcId="{DD0A6BB1-CA57-4798-9303-309AF07FC507}" destId="{1E277D35-794C-46DB-B688-D9D5F72857BC}" srcOrd="13" destOrd="0" presId="urn:microsoft.com/office/officeart/2005/8/layout/default"/>
    <dgm:cxn modelId="{5BDD93FF-DC6C-442A-B746-6841699B9A3E}" type="presParOf" srcId="{DD0A6BB1-CA57-4798-9303-309AF07FC507}" destId="{B004C594-34B8-4345-B133-9268BCEB6779}" srcOrd="14" destOrd="0" presId="urn:microsoft.com/office/officeart/2005/8/layout/default"/>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D061C5-A6E8-463C-8742-26898D46B97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E203B4D-6D56-43F6-A121-E282B8261103}">
      <dgm:prSet phldrT="[Text]"/>
      <dgm:spPr/>
      <dgm:t>
        <a:bodyPr/>
        <a:lstStyle/>
        <a:p>
          <a:r>
            <a:rPr lang="en-US" dirty="0"/>
            <a:t>Dining Table</a:t>
          </a:r>
        </a:p>
      </dgm:t>
    </dgm:pt>
    <dgm:pt modelId="{F222B268-8AE2-4EB0-90BA-13E2E9B64109}" type="parTrans" cxnId="{4C25FB17-22B1-4A05-9549-1C5DACD36664}">
      <dgm:prSet/>
      <dgm:spPr/>
      <dgm:t>
        <a:bodyPr/>
        <a:lstStyle/>
        <a:p>
          <a:endParaRPr lang="en-US"/>
        </a:p>
      </dgm:t>
    </dgm:pt>
    <dgm:pt modelId="{4BF1746A-1578-4FDC-952D-53A2B15851A1}" type="sibTrans" cxnId="{4C25FB17-22B1-4A05-9549-1C5DACD36664}">
      <dgm:prSet/>
      <dgm:spPr/>
      <dgm:t>
        <a:bodyPr/>
        <a:lstStyle/>
        <a:p>
          <a:endParaRPr lang="en-US"/>
        </a:p>
      </dgm:t>
    </dgm:pt>
    <dgm:pt modelId="{01E37D46-DDF4-4B2D-949F-6B7513192953}">
      <dgm:prSet phldrT="[Text]"/>
      <dgm:spPr/>
      <dgm:t>
        <a:bodyPr/>
        <a:lstStyle/>
        <a:p>
          <a:r>
            <a:rPr lang="en-US" dirty="0"/>
            <a:t>Soda</a:t>
          </a:r>
        </a:p>
      </dgm:t>
    </dgm:pt>
    <dgm:pt modelId="{799A1761-C532-4D50-A6EC-E0FBD0A1E4C2}" type="parTrans" cxnId="{DE11D4D6-3D06-48B4-86B7-5F6F96652E75}">
      <dgm:prSet/>
      <dgm:spPr/>
      <dgm:t>
        <a:bodyPr/>
        <a:lstStyle/>
        <a:p>
          <a:endParaRPr lang="en-US"/>
        </a:p>
      </dgm:t>
    </dgm:pt>
    <dgm:pt modelId="{6713702B-030D-4E4D-AE36-1F829325689E}" type="sibTrans" cxnId="{DE11D4D6-3D06-48B4-86B7-5F6F96652E75}">
      <dgm:prSet/>
      <dgm:spPr/>
      <dgm:t>
        <a:bodyPr/>
        <a:lstStyle/>
        <a:p>
          <a:endParaRPr lang="en-US"/>
        </a:p>
      </dgm:t>
    </dgm:pt>
    <dgm:pt modelId="{D582DEFA-BF18-4B87-93EE-7017053CEBC1}">
      <dgm:prSet phldrT="[Text]"/>
      <dgm:spPr>
        <a:solidFill>
          <a:schemeClr val="bg1"/>
        </a:solidFill>
        <a:ln>
          <a:solidFill>
            <a:schemeClr val="tx1"/>
          </a:solidFill>
        </a:ln>
      </dgm:spPr>
      <dgm:t>
        <a:bodyPr/>
        <a:lstStyle/>
        <a:p>
          <a:r>
            <a:rPr lang="en-US" b="0" dirty="0">
              <a:solidFill>
                <a:schemeClr val="tx1"/>
              </a:solidFill>
            </a:rPr>
            <a:t>Cheese</a:t>
          </a:r>
        </a:p>
      </dgm:t>
    </dgm:pt>
    <dgm:pt modelId="{600F6DE4-787A-4F69-A169-B423F3451AC0}" type="parTrans" cxnId="{AFAFE8FC-3C0A-4079-893A-00CE76824760}">
      <dgm:prSet/>
      <dgm:spPr/>
      <dgm:t>
        <a:bodyPr/>
        <a:lstStyle/>
        <a:p>
          <a:endParaRPr lang="en-US"/>
        </a:p>
      </dgm:t>
    </dgm:pt>
    <dgm:pt modelId="{8D9D789C-3465-45AD-BC07-E47B6DAC3D58}" type="sibTrans" cxnId="{AFAFE8FC-3C0A-4079-893A-00CE76824760}">
      <dgm:prSet/>
      <dgm:spPr/>
      <dgm:t>
        <a:bodyPr/>
        <a:lstStyle/>
        <a:p>
          <a:endParaRPr lang="en-US"/>
        </a:p>
      </dgm:t>
    </dgm:pt>
    <dgm:pt modelId="{74675374-D1AD-4F1B-82AE-711470718151}">
      <dgm:prSet phldrT="[Text]"/>
      <dgm:spPr>
        <a:solidFill>
          <a:schemeClr val="bg1"/>
        </a:solidFill>
        <a:ln>
          <a:solidFill>
            <a:schemeClr val="tx1"/>
          </a:solidFill>
        </a:ln>
      </dgm:spPr>
      <dgm:t>
        <a:bodyPr/>
        <a:lstStyle/>
        <a:p>
          <a:r>
            <a:rPr lang="en-US" b="0" dirty="0">
              <a:solidFill>
                <a:schemeClr val="tx1"/>
              </a:solidFill>
            </a:rPr>
            <a:t>Toppings</a:t>
          </a:r>
        </a:p>
      </dgm:t>
    </dgm:pt>
    <dgm:pt modelId="{75F26905-2BAB-4576-B2D5-75FFDF3F54FD}" type="parTrans" cxnId="{AC81C337-3A58-46F3-9AD7-852B32C6E1A0}">
      <dgm:prSet/>
      <dgm:spPr/>
      <dgm:t>
        <a:bodyPr/>
        <a:lstStyle/>
        <a:p>
          <a:endParaRPr lang="en-US"/>
        </a:p>
      </dgm:t>
    </dgm:pt>
    <dgm:pt modelId="{38B4605D-46A1-42BE-B0EB-051D72C1E996}" type="sibTrans" cxnId="{AC81C337-3A58-46F3-9AD7-852B32C6E1A0}">
      <dgm:prSet/>
      <dgm:spPr/>
      <dgm:t>
        <a:bodyPr/>
        <a:lstStyle/>
        <a:p>
          <a:endParaRPr lang="en-US"/>
        </a:p>
      </dgm:t>
    </dgm:pt>
    <dgm:pt modelId="{B68AE007-0FD4-4109-ADDC-900314B2E451}">
      <dgm:prSet phldrT="[Text]"/>
      <dgm:spPr>
        <a:solidFill>
          <a:schemeClr val="bg1"/>
        </a:solidFill>
        <a:ln>
          <a:solidFill>
            <a:schemeClr val="tx1"/>
          </a:solidFill>
        </a:ln>
      </dgm:spPr>
      <dgm:t>
        <a:bodyPr/>
        <a:lstStyle/>
        <a:p>
          <a:r>
            <a:rPr lang="en-US" b="0" dirty="0">
              <a:solidFill>
                <a:schemeClr val="tx1"/>
              </a:solidFill>
            </a:rPr>
            <a:t>Tomato Sauce</a:t>
          </a:r>
        </a:p>
      </dgm:t>
    </dgm:pt>
    <dgm:pt modelId="{65671619-C6BB-4E6C-BD81-10CC6C452E79}" type="parTrans" cxnId="{346A4752-0D42-4EE4-B282-157118B6014D}">
      <dgm:prSet/>
      <dgm:spPr/>
      <dgm:t>
        <a:bodyPr/>
        <a:lstStyle/>
        <a:p>
          <a:endParaRPr lang="en-US"/>
        </a:p>
      </dgm:t>
    </dgm:pt>
    <dgm:pt modelId="{BCC5F241-EB01-44AC-9BD2-7555E04098E2}" type="sibTrans" cxnId="{346A4752-0D42-4EE4-B282-157118B6014D}">
      <dgm:prSet/>
      <dgm:spPr/>
      <dgm:t>
        <a:bodyPr/>
        <a:lstStyle/>
        <a:p>
          <a:endParaRPr lang="en-US"/>
        </a:p>
      </dgm:t>
    </dgm:pt>
    <dgm:pt modelId="{488D6929-B4F7-4C11-9BF1-1FAF867AC63E}">
      <dgm:prSet phldrT="[Text]"/>
      <dgm:spPr>
        <a:solidFill>
          <a:schemeClr val="bg1"/>
        </a:solidFill>
        <a:ln>
          <a:solidFill>
            <a:schemeClr val="tx1"/>
          </a:solidFill>
        </a:ln>
      </dgm:spPr>
      <dgm:t>
        <a:bodyPr/>
        <a:lstStyle/>
        <a:p>
          <a:r>
            <a:rPr lang="en-US" b="0" dirty="0">
              <a:solidFill>
                <a:schemeClr val="tx1"/>
              </a:solidFill>
            </a:rPr>
            <a:t>Pizza Dough</a:t>
          </a:r>
        </a:p>
      </dgm:t>
    </dgm:pt>
    <dgm:pt modelId="{1D1EA239-6690-48C1-8EBC-DDE1961B77AD}" type="parTrans" cxnId="{818FC8AC-0FEC-4BEA-869C-9039EA9AB784}">
      <dgm:prSet/>
      <dgm:spPr/>
      <dgm:t>
        <a:bodyPr/>
        <a:lstStyle/>
        <a:p>
          <a:endParaRPr lang="en-US"/>
        </a:p>
      </dgm:t>
    </dgm:pt>
    <dgm:pt modelId="{D7344C3D-64B9-4264-89F3-67F7CB0062B2}" type="sibTrans" cxnId="{818FC8AC-0FEC-4BEA-869C-9039EA9AB784}">
      <dgm:prSet/>
      <dgm:spPr/>
      <dgm:t>
        <a:bodyPr/>
        <a:lstStyle/>
        <a:p>
          <a:endParaRPr lang="en-US"/>
        </a:p>
      </dgm:t>
    </dgm:pt>
    <dgm:pt modelId="{E9C011FE-051A-46C3-9248-33C8536BB453}">
      <dgm:prSet phldrT="[Text]"/>
      <dgm:spPr>
        <a:solidFill>
          <a:schemeClr val="bg1"/>
        </a:solidFill>
        <a:ln>
          <a:solidFill>
            <a:schemeClr val="tx1"/>
          </a:solidFill>
        </a:ln>
      </dgm:spPr>
      <dgm:t>
        <a:bodyPr/>
        <a:lstStyle/>
        <a:p>
          <a:r>
            <a:rPr lang="en-US" b="0" dirty="0">
              <a:solidFill>
                <a:schemeClr val="tx1"/>
              </a:solidFill>
            </a:rPr>
            <a:t>Oven</a:t>
          </a:r>
        </a:p>
      </dgm:t>
    </dgm:pt>
    <dgm:pt modelId="{05F4F5DA-E15F-4258-9ECA-6AAA4566B619}" type="parTrans" cxnId="{CA6615FE-7F54-4C48-90F5-6BB2C8AC4306}">
      <dgm:prSet/>
      <dgm:spPr/>
      <dgm:t>
        <a:bodyPr/>
        <a:lstStyle/>
        <a:p>
          <a:endParaRPr lang="en-US"/>
        </a:p>
      </dgm:t>
    </dgm:pt>
    <dgm:pt modelId="{3466A807-7B14-47DD-BAF0-408E62A67060}" type="sibTrans" cxnId="{CA6615FE-7F54-4C48-90F5-6BB2C8AC4306}">
      <dgm:prSet/>
      <dgm:spPr/>
      <dgm:t>
        <a:bodyPr/>
        <a:lstStyle/>
        <a:p>
          <a:endParaRPr lang="en-US"/>
        </a:p>
      </dgm:t>
    </dgm:pt>
    <dgm:pt modelId="{5A11ABD1-63A7-4936-BF93-D4E3191BCB27}">
      <dgm:prSet phldrT="[Text]"/>
      <dgm:spPr>
        <a:solidFill>
          <a:schemeClr val="bg1"/>
        </a:solidFill>
        <a:ln>
          <a:solidFill>
            <a:schemeClr val="tx1"/>
          </a:solidFill>
        </a:ln>
      </dgm:spPr>
      <dgm:t>
        <a:bodyPr/>
        <a:lstStyle/>
        <a:p>
          <a:r>
            <a:rPr lang="en-US" b="0" dirty="0">
              <a:solidFill>
                <a:schemeClr val="tx1"/>
              </a:solidFill>
            </a:rPr>
            <a:t>Fire</a:t>
          </a:r>
        </a:p>
      </dgm:t>
    </dgm:pt>
    <dgm:pt modelId="{742E996E-F7EE-4087-9EAB-732CF13C0E24}" type="parTrans" cxnId="{59D3BD41-D786-4A9F-B368-2DD6C65AB25F}">
      <dgm:prSet/>
      <dgm:spPr/>
      <dgm:t>
        <a:bodyPr/>
        <a:lstStyle/>
        <a:p>
          <a:endParaRPr lang="en-US"/>
        </a:p>
      </dgm:t>
    </dgm:pt>
    <dgm:pt modelId="{59AC4227-FB42-4D64-9DF0-69E814AE6914}" type="sibTrans" cxnId="{59D3BD41-D786-4A9F-B368-2DD6C65AB25F}">
      <dgm:prSet/>
      <dgm:spPr/>
      <dgm:t>
        <a:bodyPr/>
        <a:lstStyle/>
        <a:p>
          <a:endParaRPr lang="en-US"/>
        </a:p>
      </dgm:t>
    </dgm:pt>
    <dgm:pt modelId="{DD0A6BB1-CA57-4798-9303-309AF07FC507}" type="pres">
      <dgm:prSet presAssocID="{E1D061C5-A6E8-463C-8742-26898D46B979}" presName="diagram" presStyleCnt="0">
        <dgm:presLayoutVars>
          <dgm:dir/>
          <dgm:resizeHandles val="exact"/>
        </dgm:presLayoutVars>
      </dgm:prSet>
      <dgm:spPr/>
    </dgm:pt>
    <dgm:pt modelId="{E321E1AE-1C86-496A-BB74-0C94D38BAECD}" type="pres">
      <dgm:prSet presAssocID="{9E203B4D-6D56-43F6-A121-E282B8261103}" presName="node" presStyleLbl="node1" presStyleIdx="0" presStyleCnt="8" custScaleY="36336">
        <dgm:presLayoutVars>
          <dgm:bulletEnabled val="1"/>
        </dgm:presLayoutVars>
      </dgm:prSet>
      <dgm:spPr/>
    </dgm:pt>
    <dgm:pt modelId="{0187691D-1714-41ED-BF9F-D69EC5BDEB62}" type="pres">
      <dgm:prSet presAssocID="{4BF1746A-1578-4FDC-952D-53A2B15851A1}" presName="sibTrans" presStyleCnt="0"/>
      <dgm:spPr/>
    </dgm:pt>
    <dgm:pt modelId="{8219221E-BDF2-4ABE-BA46-9B070BE4317E}" type="pres">
      <dgm:prSet presAssocID="{01E37D46-DDF4-4B2D-949F-6B7513192953}" presName="node" presStyleLbl="node1" presStyleIdx="1" presStyleCnt="8" custScaleY="36336">
        <dgm:presLayoutVars>
          <dgm:bulletEnabled val="1"/>
        </dgm:presLayoutVars>
      </dgm:prSet>
      <dgm:spPr/>
    </dgm:pt>
    <dgm:pt modelId="{3A7CD7CC-D0CE-4162-8D92-874C9BD51357}" type="pres">
      <dgm:prSet presAssocID="{6713702B-030D-4E4D-AE36-1F829325689E}" presName="sibTrans" presStyleCnt="0"/>
      <dgm:spPr/>
    </dgm:pt>
    <dgm:pt modelId="{B0B5DE05-EE00-447A-924A-5D5C1F14A964}" type="pres">
      <dgm:prSet presAssocID="{D582DEFA-BF18-4B87-93EE-7017053CEBC1}" presName="node" presStyleLbl="node1" presStyleIdx="2" presStyleCnt="8" custScaleY="36336">
        <dgm:presLayoutVars>
          <dgm:bulletEnabled val="1"/>
        </dgm:presLayoutVars>
      </dgm:prSet>
      <dgm:spPr/>
    </dgm:pt>
    <dgm:pt modelId="{0869085B-5549-4A74-A88A-A6AFDD0EA042}" type="pres">
      <dgm:prSet presAssocID="{8D9D789C-3465-45AD-BC07-E47B6DAC3D58}" presName="sibTrans" presStyleCnt="0"/>
      <dgm:spPr/>
    </dgm:pt>
    <dgm:pt modelId="{6CA18C1D-1657-4B00-91BD-F514052F1334}" type="pres">
      <dgm:prSet presAssocID="{74675374-D1AD-4F1B-82AE-711470718151}" presName="node" presStyleLbl="node1" presStyleIdx="3" presStyleCnt="8" custScaleY="36336">
        <dgm:presLayoutVars>
          <dgm:bulletEnabled val="1"/>
        </dgm:presLayoutVars>
      </dgm:prSet>
      <dgm:spPr/>
    </dgm:pt>
    <dgm:pt modelId="{A254B04E-EC7B-4D57-BB2C-FF0D8AFD9966}" type="pres">
      <dgm:prSet presAssocID="{38B4605D-46A1-42BE-B0EB-051D72C1E996}" presName="sibTrans" presStyleCnt="0"/>
      <dgm:spPr/>
    </dgm:pt>
    <dgm:pt modelId="{5C3F6D10-076A-4714-BAEA-D7A05AC1C4FC}" type="pres">
      <dgm:prSet presAssocID="{B68AE007-0FD4-4109-ADDC-900314B2E451}" presName="node" presStyleLbl="node1" presStyleIdx="4" presStyleCnt="8" custScaleY="36336">
        <dgm:presLayoutVars>
          <dgm:bulletEnabled val="1"/>
        </dgm:presLayoutVars>
      </dgm:prSet>
      <dgm:spPr/>
    </dgm:pt>
    <dgm:pt modelId="{D7C616ED-AA6E-4D2C-9ACF-C578A5799B82}" type="pres">
      <dgm:prSet presAssocID="{BCC5F241-EB01-44AC-9BD2-7555E04098E2}" presName="sibTrans" presStyleCnt="0"/>
      <dgm:spPr/>
    </dgm:pt>
    <dgm:pt modelId="{6F30F413-407E-4C1B-9750-DA1C5C95C3E2}" type="pres">
      <dgm:prSet presAssocID="{488D6929-B4F7-4C11-9BF1-1FAF867AC63E}" presName="node" presStyleLbl="node1" presStyleIdx="5" presStyleCnt="8" custScaleY="36336">
        <dgm:presLayoutVars>
          <dgm:bulletEnabled val="1"/>
        </dgm:presLayoutVars>
      </dgm:prSet>
      <dgm:spPr/>
    </dgm:pt>
    <dgm:pt modelId="{C4D85DBF-9740-4AD9-AB20-D51AA500BDE5}" type="pres">
      <dgm:prSet presAssocID="{D7344C3D-64B9-4264-89F3-67F7CB0062B2}" presName="sibTrans" presStyleCnt="0"/>
      <dgm:spPr/>
    </dgm:pt>
    <dgm:pt modelId="{57EDCCF4-A6E5-4155-90FD-512171D54301}" type="pres">
      <dgm:prSet presAssocID="{E9C011FE-051A-46C3-9248-33C8536BB453}" presName="node" presStyleLbl="node1" presStyleIdx="6" presStyleCnt="8" custScaleY="36336">
        <dgm:presLayoutVars>
          <dgm:bulletEnabled val="1"/>
        </dgm:presLayoutVars>
      </dgm:prSet>
      <dgm:spPr/>
    </dgm:pt>
    <dgm:pt modelId="{1E277D35-794C-46DB-B688-D9D5F72857BC}" type="pres">
      <dgm:prSet presAssocID="{3466A807-7B14-47DD-BAF0-408E62A67060}" presName="sibTrans" presStyleCnt="0"/>
      <dgm:spPr/>
    </dgm:pt>
    <dgm:pt modelId="{B004C594-34B8-4345-B133-9268BCEB6779}" type="pres">
      <dgm:prSet presAssocID="{5A11ABD1-63A7-4936-BF93-D4E3191BCB27}" presName="node" presStyleLbl="node1" presStyleIdx="7" presStyleCnt="8" custScaleY="36336">
        <dgm:presLayoutVars>
          <dgm:bulletEnabled val="1"/>
        </dgm:presLayoutVars>
      </dgm:prSet>
      <dgm:spPr/>
    </dgm:pt>
  </dgm:ptLst>
  <dgm:cxnLst>
    <dgm:cxn modelId="{F569AC01-E310-4BA3-9651-81900C20290B}" type="presOf" srcId="{5A11ABD1-63A7-4936-BF93-D4E3191BCB27}" destId="{B004C594-34B8-4345-B133-9268BCEB6779}" srcOrd="0" destOrd="0" presId="urn:microsoft.com/office/officeart/2005/8/layout/default"/>
    <dgm:cxn modelId="{4B3C0B12-EA8C-4D65-9C12-E591B00B093D}" type="presOf" srcId="{E1D061C5-A6E8-463C-8742-26898D46B979}" destId="{DD0A6BB1-CA57-4798-9303-309AF07FC507}" srcOrd="0" destOrd="0" presId="urn:microsoft.com/office/officeart/2005/8/layout/default"/>
    <dgm:cxn modelId="{4C25FB17-22B1-4A05-9549-1C5DACD36664}" srcId="{E1D061C5-A6E8-463C-8742-26898D46B979}" destId="{9E203B4D-6D56-43F6-A121-E282B8261103}" srcOrd="0" destOrd="0" parTransId="{F222B268-8AE2-4EB0-90BA-13E2E9B64109}" sibTransId="{4BF1746A-1578-4FDC-952D-53A2B15851A1}"/>
    <dgm:cxn modelId="{AC81C337-3A58-46F3-9AD7-852B32C6E1A0}" srcId="{E1D061C5-A6E8-463C-8742-26898D46B979}" destId="{74675374-D1AD-4F1B-82AE-711470718151}" srcOrd="3" destOrd="0" parTransId="{75F26905-2BAB-4576-B2D5-75FFDF3F54FD}" sibTransId="{38B4605D-46A1-42BE-B0EB-051D72C1E996}"/>
    <dgm:cxn modelId="{59D3BD41-D786-4A9F-B368-2DD6C65AB25F}" srcId="{E1D061C5-A6E8-463C-8742-26898D46B979}" destId="{5A11ABD1-63A7-4936-BF93-D4E3191BCB27}" srcOrd="7" destOrd="0" parTransId="{742E996E-F7EE-4087-9EAB-732CF13C0E24}" sibTransId="{59AC4227-FB42-4D64-9DF0-69E814AE6914}"/>
    <dgm:cxn modelId="{63B0BF68-EB77-49B2-B5A3-5D601975EA54}" type="presOf" srcId="{D582DEFA-BF18-4B87-93EE-7017053CEBC1}" destId="{B0B5DE05-EE00-447A-924A-5D5C1F14A964}" srcOrd="0" destOrd="0" presId="urn:microsoft.com/office/officeart/2005/8/layout/default"/>
    <dgm:cxn modelId="{18047F69-8486-4F8F-A3C5-1DE7653E5382}" type="presOf" srcId="{488D6929-B4F7-4C11-9BF1-1FAF867AC63E}" destId="{6F30F413-407E-4C1B-9750-DA1C5C95C3E2}" srcOrd="0" destOrd="0" presId="urn:microsoft.com/office/officeart/2005/8/layout/default"/>
    <dgm:cxn modelId="{7187274E-F49D-4455-B0D2-E063CFFD0315}" type="presOf" srcId="{B68AE007-0FD4-4109-ADDC-900314B2E451}" destId="{5C3F6D10-076A-4714-BAEA-D7A05AC1C4FC}" srcOrd="0" destOrd="0" presId="urn:microsoft.com/office/officeart/2005/8/layout/default"/>
    <dgm:cxn modelId="{65B0F66E-0569-41B8-BA2F-F64A0BEE0E70}" type="presOf" srcId="{01E37D46-DDF4-4B2D-949F-6B7513192953}" destId="{8219221E-BDF2-4ABE-BA46-9B070BE4317E}" srcOrd="0" destOrd="0" presId="urn:microsoft.com/office/officeart/2005/8/layout/default"/>
    <dgm:cxn modelId="{346A4752-0D42-4EE4-B282-157118B6014D}" srcId="{E1D061C5-A6E8-463C-8742-26898D46B979}" destId="{B68AE007-0FD4-4109-ADDC-900314B2E451}" srcOrd="4" destOrd="0" parTransId="{65671619-C6BB-4E6C-BD81-10CC6C452E79}" sibTransId="{BCC5F241-EB01-44AC-9BD2-7555E04098E2}"/>
    <dgm:cxn modelId="{1032E156-99CD-4BD2-B4DA-D68509ADA875}" type="presOf" srcId="{74675374-D1AD-4F1B-82AE-711470718151}" destId="{6CA18C1D-1657-4B00-91BD-F514052F1334}" srcOrd="0" destOrd="0" presId="urn:microsoft.com/office/officeart/2005/8/layout/default"/>
    <dgm:cxn modelId="{29FC3AA7-9CC6-4483-922D-EC3BE4D09D3C}" type="presOf" srcId="{E9C011FE-051A-46C3-9248-33C8536BB453}" destId="{57EDCCF4-A6E5-4155-90FD-512171D54301}" srcOrd="0" destOrd="0" presId="urn:microsoft.com/office/officeart/2005/8/layout/default"/>
    <dgm:cxn modelId="{818FC8AC-0FEC-4BEA-869C-9039EA9AB784}" srcId="{E1D061C5-A6E8-463C-8742-26898D46B979}" destId="{488D6929-B4F7-4C11-9BF1-1FAF867AC63E}" srcOrd="5" destOrd="0" parTransId="{1D1EA239-6690-48C1-8EBC-DDE1961B77AD}" sibTransId="{D7344C3D-64B9-4264-89F3-67F7CB0062B2}"/>
    <dgm:cxn modelId="{DE11D4D6-3D06-48B4-86B7-5F6F96652E75}" srcId="{E1D061C5-A6E8-463C-8742-26898D46B979}" destId="{01E37D46-DDF4-4B2D-949F-6B7513192953}" srcOrd="1" destOrd="0" parTransId="{799A1761-C532-4D50-A6EC-E0FBD0A1E4C2}" sibTransId="{6713702B-030D-4E4D-AE36-1F829325689E}"/>
    <dgm:cxn modelId="{477D03ED-2433-4971-A420-63398808869A}" type="presOf" srcId="{9E203B4D-6D56-43F6-A121-E282B8261103}" destId="{E321E1AE-1C86-496A-BB74-0C94D38BAECD}" srcOrd="0" destOrd="0" presId="urn:microsoft.com/office/officeart/2005/8/layout/default"/>
    <dgm:cxn modelId="{AFAFE8FC-3C0A-4079-893A-00CE76824760}" srcId="{E1D061C5-A6E8-463C-8742-26898D46B979}" destId="{D582DEFA-BF18-4B87-93EE-7017053CEBC1}" srcOrd="2" destOrd="0" parTransId="{600F6DE4-787A-4F69-A169-B423F3451AC0}" sibTransId="{8D9D789C-3465-45AD-BC07-E47B6DAC3D58}"/>
    <dgm:cxn modelId="{CA6615FE-7F54-4C48-90F5-6BB2C8AC4306}" srcId="{E1D061C5-A6E8-463C-8742-26898D46B979}" destId="{E9C011FE-051A-46C3-9248-33C8536BB453}" srcOrd="6" destOrd="0" parTransId="{05F4F5DA-E15F-4258-9ECA-6AAA4566B619}" sibTransId="{3466A807-7B14-47DD-BAF0-408E62A67060}"/>
    <dgm:cxn modelId="{6C5D6D0C-38B5-4E0A-BEA3-FEEAE0D92199}" type="presParOf" srcId="{DD0A6BB1-CA57-4798-9303-309AF07FC507}" destId="{E321E1AE-1C86-496A-BB74-0C94D38BAECD}" srcOrd="0" destOrd="0" presId="urn:microsoft.com/office/officeart/2005/8/layout/default"/>
    <dgm:cxn modelId="{0CAE6521-96F7-4C85-AD83-6019FA37BFB5}" type="presParOf" srcId="{DD0A6BB1-CA57-4798-9303-309AF07FC507}" destId="{0187691D-1714-41ED-BF9F-D69EC5BDEB62}" srcOrd="1" destOrd="0" presId="urn:microsoft.com/office/officeart/2005/8/layout/default"/>
    <dgm:cxn modelId="{0319B2D2-44C6-4F47-B0DB-9A0C855AAE80}" type="presParOf" srcId="{DD0A6BB1-CA57-4798-9303-309AF07FC507}" destId="{8219221E-BDF2-4ABE-BA46-9B070BE4317E}" srcOrd="2" destOrd="0" presId="urn:microsoft.com/office/officeart/2005/8/layout/default"/>
    <dgm:cxn modelId="{FC3938B2-EED4-4B00-B3B1-051C3D054417}" type="presParOf" srcId="{DD0A6BB1-CA57-4798-9303-309AF07FC507}" destId="{3A7CD7CC-D0CE-4162-8D92-874C9BD51357}" srcOrd="3" destOrd="0" presId="urn:microsoft.com/office/officeart/2005/8/layout/default"/>
    <dgm:cxn modelId="{62DB86A3-7B8A-4188-AEAF-ECB864F6F23F}" type="presParOf" srcId="{DD0A6BB1-CA57-4798-9303-309AF07FC507}" destId="{B0B5DE05-EE00-447A-924A-5D5C1F14A964}" srcOrd="4" destOrd="0" presId="urn:microsoft.com/office/officeart/2005/8/layout/default"/>
    <dgm:cxn modelId="{DBE4B4C0-F888-4240-A565-FE41AD0DE24F}" type="presParOf" srcId="{DD0A6BB1-CA57-4798-9303-309AF07FC507}" destId="{0869085B-5549-4A74-A88A-A6AFDD0EA042}" srcOrd="5" destOrd="0" presId="urn:microsoft.com/office/officeart/2005/8/layout/default"/>
    <dgm:cxn modelId="{745CEEEE-1BA5-47D3-B4A2-A768E8FBDF0A}" type="presParOf" srcId="{DD0A6BB1-CA57-4798-9303-309AF07FC507}" destId="{6CA18C1D-1657-4B00-91BD-F514052F1334}" srcOrd="6" destOrd="0" presId="urn:microsoft.com/office/officeart/2005/8/layout/default"/>
    <dgm:cxn modelId="{CB688AF0-6E92-4231-A44F-5DF9E497E279}" type="presParOf" srcId="{DD0A6BB1-CA57-4798-9303-309AF07FC507}" destId="{A254B04E-EC7B-4D57-BB2C-FF0D8AFD9966}" srcOrd="7" destOrd="0" presId="urn:microsoft.com/office/officeart/2005/8/layout/default"/>
    <dgm:cxn modelId="{2574D375-CBD6-46F0-99AC-1A3C59995372}" type="presParOf" srcId="{DD0A6BB1-CA57-4798-9303-309AF07FC507}" destId="{5C3F6D10-076A-4714-BAEA-D7A05AC1C4FC}" srcOrd="8" destOrd="0" presId="urn:microsoft.com/office/officeart/2005/8/layout/default"/>
    <dgm:cxn modelId="{810FD540-7C08-44DF-A5A0-637AACF31242}" type="presParOf" srcId="{DD0A6BB1-CA57-4798-9303-309AF07FC507}" destId="{D7C616ED-AA6E-4D2C-9ACF-C578A5799B82}" srcOrd="9" destOrd="0" presId="urn:microsoft.com/office/officeart/2005/8/layout/default"/>
    <dgm:cxn modelId="{97855FDA-1AAE-46C5-B229-25BE8C095B9C}" type="presParOf" srcId="{DD0A6BB1-CA57-4798-9303-309AF07FC507}" destId="{6F30F413-407E-4C1B-9750-DA1C5C95C3E2}" srcOrd="10" destOrd="0" presId="urn:microsoft.com/office/officeart/2005/8/layout/default"/>
    <dgm:cxn modelId="{1F664829-E061-4EBE-8C25-665C34D438B4}" type="presParOf" srcId="{DD0A6BB1-CA57-4798-9303-309AF07FC507}" destId="{C4D85DBF-9740-4AD9-AB20-D51AA500BDE5}" srcOrd="11" destOrd="0" presId="urn:microsoft.com/office/officeart/2005/8/layout/default"/>
    <dgm:cxn modelId="{5D4CCBCC-1D48-46A4-B81A-1452B59BA042}" type="presParOf" srcId="{DD0A6BB1-CA57-4798-9303-309AF07FC507}" destId="{57EDCCF4-A6E5-4155-90FD-512171D54301}" srcOrd="12" destOrd="0" presId="urn:microsoft.com/office/officeart/2005/8/layout/default"/>
    <dgm:cxn modelId="{1DD81156-CD4B-41B7-8446-40583E9F8F8A}" type="presParOf" srcId="{DD0A6BB1-CA57-4798-9303-309AF07FC507}" destId="{1E277D35-794C-46DB-B688-D9D5F72857BC}" srcOrd="13" destOrd="0" presId="urn:microsoft.com/office/officeart/2005/8/layout/default"/>
    <dgm:cxn modelId="{6C7A3386-8E20-4898-9F62-001D4658FA95}" type="presParOf" srcId="{DD0A6BB1-CA57-4798-9303-309AF07FC507}" destId="{B004C594-34B8-4345-B133-9268BCEB6779}" srcOrd="14" destOrd="0" presId="urn:microsoft.com/office/officeart/2005/8/layout/default"/>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D061C5-A6E8-463C-8742-26898D46B97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E203B4D-6D56-43F6-A121-E282B8261103}">
      <dgm:prSet phldrT="[Text]"/>
      <dgm:spPr>
        <a:solidFill>
          <a:schemeClr val="bg1"/>
        </a:solidFill>
        <a:ln>
          <a:solidFill>
            <a:schemeClr val="tx1"/>
          </a:solidFill>
        </a:ln>
      </dgm:spPr>
      <dgm:t>
        <a:bodyPr/>
        <a:lstStyle/>
        <a:p>
          <a:r>
            <a:rPr lang="en-US" b="0" dirty="0">
              <a:solidFill>
                <a:schemeClr val="tx1"/>
              </a:solidFill>
            </a:rPr>
            <a:t>Dining Table</a:t>
          </a:r>
        </a:p>
      </dgm:t>
    </dgm:pt>
    <dgm:pt modelId="{F222B268-8AE2-4EB0-90BA-13E2E9B64109}" type="parTrans" cxnId="{4C25FB17-22B1-4A05-9549-1C5DACD36664}">
      <dgm:prSet/>
      <dgm:spPr/>
      <dgm:t>
        <a:bodyPr/>
        <a:lstStyle/>
        <a:p>
          <a:endParaRPr lang="en-US"/>
        </a:p>
      </dgm:t>
    </dgm:pt>
    <dgm:pt modelId="{4BF1746A-1578-4FDC-952D-53A2B15851A1}" type="sibTrans" cxnId="{4C25FB17-22B1-4A05-9549-1C5DACD36664}">
      <dgm:prSet/>
      <dgm:spPr/>
      <dgm:t>
        <a:bodyPr/>
        <a:lstStyle/>
        <a:p>
          <a:endParaRPr lang="en-US"/>
        </a:p>
      </dgm:t>
    </dgm:pt>
    <dgm:pt modelId="{01E37D46-DDF4-4B2D-949F-6B7513192953}">
      <dgm:prSet phldrT="[Text]"/>
      <dgm:spPr>
        <a:solidFill>
          <a:schemeClr val="bg1"/>
        </a:solidFill>
        <a:ln>
          <a:solidFill>
            <a:schemeClr val="tx1"/>
          </a:solidFill>
        </a:ln>
      </dgm:spPr>
      <dgm:t>
        <a:bodyPr/>
        <a:lstStyle/>
        <a:p>
          <a:r>
            <a:rPr lang="en-US" b="0" dirty="0">
              <a:solidFill>
                <a:schemeClr val="tx1"/>
              </a:solidFill>
            </a:rPr>
            <a:t>Soda</a:t>
          </a:r>
        </a:p>
      </dgm:t>
    </dgm:pt>
    <dgm:pt modelId="{799A1761-C532-4D50-A6EC-E0FBD0A1E4C2}" type="parTrans" cxnId="{DE11D4D6-3D06-48B4-86B7-5F6F96652E75}">
      <dgm:prSet/>
      <dgm:spPr/>
      <dgm:t>
        <a:bodyPr/>
        <a:lstStyle/>
        <a:p>
          <a:endParaRPr lang="en-US"/>
        </a:p>
      </dgm:t>
    </dgm:pt>
    <dgm:pt modelId="{6713702B-030D-4E4D-AE36-1F829325689E}" type="sibTrans" cxnId="{DE11D4D6-3D06-48B4-86B7-5F6F96652E75}">
      <dgm:prSet/>
      <dgm:spPr/>
      <dgm:t>
        <a:bodyPr/>
        <a:lstStyle/>
        <a:p>
          <a:endParaRPr lang="en-US"/>
        </a:p>
      </dgm:t>
    </dgm:pt>
    <dgm:pt modelId="{D582DEFA-BF18-4B87-93EE-7017053CEBC1}">
      <dgm:prSet phldrT="[Text]"/>
      <dgm:spPr>
        <a:solidFill>
          <a:schemeClr val="bg1"/>
        </a:solidFill>
        <a:ln>
          <a:solidFill>
            <a:schemeClr val="tx1"/>
          </a:solidFill>
        </a:ln>
      </dgm:spPr>
      <dgm:t>
        <a:bodyPr/>
        <a:lstStyle/>
        <a:p>
          <a:r>
            <a:rPr lang="en-US" b="0" dirty="0">
              <a:solidFill>
                <a:schemeClr val="tx1"/>
              </a:solidFill>
            </a:rPr>
            <a:t>Cheese</a:t>
          </a:r>
        </a:p>
      </dgm:t>
    </dgm:pt>
    <dgm:pt modelId="{600F6DE4-787A-4F69-A169-B423F3451AC0}" type="parTrans" cxnId="{AFAFE8FC-3C0A-4079-893A-00CE76824760}">
      <dgm:prSet/>
      <dgm:spPr/>
      <dgm:t>
        <a:bodyPr/>
        <a:lstStyle/>
        <a:p>
          <a:endParaRPr lang="en-US"/>
        </a:p>
      </dgm:t>
    </dgm:pt>
    <dgm:pt modelId="{8D9D789C-3465-45AD-BC07-E47B6DAC3D58}" type="sibTrans" cxnId="{AFAFE8FC-3C0A-4079-893A-00CE76824760}">
      <dgm:prSet/>
      <dgm:spPr/>
      <dgm:t>
        <a:bodyPr/>
        <a:lstStyle/>
        <a:p>
          <a:endParaRPr lang="en-US"/>
        </a:p>
      </dgm:t>
    </dgm:pt>
    <dgm:pt modelId="{74675374-D1AD-4F1B-82AE-711470718151}">
      <dgm:prSet phldrT="[Text]"/>
      <dgm:spPr>
        <a:solidFill>
          <a:schemeClr val="bg1"/>
        </a:solidFill>
        <a:ln>
          <a:solidFill>
            <a:schemeClr val="tx1"/>
          </a:solidFill>
        </a:ln>
      </dgm:spPr>
      <dgm:t>
        <a:bodyPr/>
        <a:lstStyle/>
        <a:p>
          <a:r>
            <a:rPr lang="en-US" b="0" dirty="0">
              <a:solidFill>
                <a:schemeClr val="tx1"/>
              </a:solidFill>
            </a:rPr>
            <a:t>Toppings</a:t>
          </a:r>
        </a:p>
      </dgm:t>
    </dgm:pt>
    <dgm:pt modelId="{75F26905-2BAB-4576-B2D5-75FFDF3F54FD}" type="parTrans" cxnId="{AC81C337-3A58-46F3-9AD7-852B32C6E1A0}">
      <dgm:prSet/>
      <dgm:spPr/>
      <dgm:t>
        <a:bodyPr/>
        <a:lstStyle/>
        <a:p>
          <a:endParaRPr lang="en-US"/>
        </a:p>
      </dgm:t>
    </dgm:pt>
    <dgm:pt modelId="{38B4605D-46A1-42BE-B0EB-051D72C1E996}" type="sibTrans" cxnId="{AC81C337-3A58-46F3-9AD7-852B32C6E1A0}">
      <dgm:prSet/>
      <dgm:spPr/>
      <dgm:t>
        <a:bodyPr/>
        <a:lstStyle/>
        <a:p>
          <a:endParaRPr lang="en-US"/>
        </a:p>
      </dgm:t>
    </dgm:pt>
    <dgm:pt modelId="{B68AE007-0FD4-4109-ADDC-900314B2E451}">
      <dgm:prSet phldrT="[Text]"/>
      <dgm:spPr>
        <a:solidFill>
          <a:schemeClr val="bg1"/>
        </a:solidFill>
        <a:ln>
          <a:solidFill>
            <a:schemeClr val="tx1"/>
          </a:solidFill>
        </a:ln>
      </dgm:spPr>
      <dgm:t>
        <a:bodyPr/>
        <a:lstStyle/>
        <a:p>
          <a:r>
            <a:rPr lang="en-US" b="0" dirty="0">
              <a:solidFill>
                <a:schemeClr val="tx1"/>
              </a:solidFill>
            </a:rPr>
            <a:t>Tomato Sauce</a:t>
          </a:r>
        </a:p>
      </dgm:t>
    </dgm:pt>
    <dgm:pt modelId="{65671619-C6BB-4E6C-BD81-10CC6C452E79}" type="parTrans" cxnId="{346A4752-0D42-4EE4-B282-157118B6014D}">
      <dgm:prSet/>
      <dgm:spPr/>
      <dgm:t>
        <a:bodyPr/>
        <a:lstStyle/>
        <a:p>
          <a:endParaRPr lang="en-US"/>
        </a:p>
      </dgm:t>
    </dgm:pt>
    <dgm:pt modelId="{BCC5F241-EB01-44AC-9BD2-7555E04098E2}" type="sibTrans" cxnId="{346A4752-0D42-4EE4-B282-157118B6014D}">
      <dgm:prSet/>
      <dgm:spPr/>
      <dgm:t>
        <a:bodyPr/>
        <a:lstStyle/>
        <a:p>
          <a:endParaRPr lang="en-US"/>
        </a:p>
      </dgm:t>
    </dgm:pt>
    <dgm:pt modelId="{488D6929-B4F7-4C11-9BF1-1FAF867AC63E}">
      <dgm:prSet phldrT="[Text]"/>
      <dgm:spPr>
        <a:solidFill>
          <a:schemeClr val="bg1"/>
        </a:solidFill>
        <a:ln>
          <a:solidFill>
            <a:schemeClr val="tx1"/>
          </a:solidFill>
        </a:ln>
      </dgm:spPr>
      <dgm:t>
        <a:bodyPr/>
        <a:lstStyle/>
        <a:p>
          <a:r>
            <a:rPr lang="en-US" b="0" dirty="0">
              <a:solidFill>
                <a:schemeClr val="tx1"/>
              </a:solidFill>
            </a:rPr>
            <a:t>Pizza Dough</a:t>
          </a:r>
        </a:p>
      </dgm:t>
    </dgm:pt>
    <dgm:pt modelId="{1D1EA239-6690-48C1-8EBC-DDE1961B77AD}" type="parTrans" cxnId="{818FC8AC-0FEC-4BEA-869C-9039EA9AB784}">
      <dgm:prSet/>
      <dgm:spPr/>
      <dgm:t>
        <a:bodyPr/>
        <a:lstStyle/>
        <a:p>
          <a:endParaRPr lang="en-US"/>
        </a:p>
      </dgm:t>
    </dgm:pt>
    <dgm:pt modelId="{D7344C3D-64B9-4264-89F3-67F7CB0062B2}" type="sibTrans" cxnId="{818FC8AC-0FEC-4BEA-869C-9039EA9AB784}">
      <dgm:prSet/>
      <dgm:spPr/>
      <dgm:t>
        <a:bodyPr/>
        <a:lstStyle/>
        <a:p>
          <a:endParaRPr lang="en-US"/>
        </a:p>
      </dgm:t>
    </dgm:pt>
    <dgm:pt modelId="{E9C011FE-051A-46C3-9248-33C8536BB453}">
      <dgm:prSet phldrT="[Text]"/>
      <dgm:spPr>
        <a:solidFill>
          <a:schemeClr val="bg1"/>
        </a:solidFill>
        <a:ln>
          <a:solidFill>
            <a:schemeClr val="tx1"/>
          </a:solidFill>
        </a:ln>
      </dgm:spPr>
      <dgm:t>
        <a:bodyPr/>
        <a:lstStyle/>
        <a:p>
          <a:r>
            <a:rPr lang="en-US" b="0" dirty="0">
              <a:solidFill>
                <a:schemeClr val="tx1"/>
              </a:solidFill>
            </a:rPr>
            <a:t>Oven</a:t>
          </a:r>
        </a:p>
      </dgm:t>
    </dgm:pt>
    <dgm:pt modelId="{05F4F5DA-E15F-4258-9ECA-6AAA4566B619}" type="parTrans" cxnId="{CA6615FE-7F54-4C48-90F5-6BB2C8AC4306}">
      <dgm:prSet/>
      <dgm:spPr/>
      <dgm:t>
        <a:bodyPr/>
        <a:lstStyle/>
        <a:p>
          <a:endParaRPr lang="en-US"/>
        </a:p>
      </dgm:t>
    </dgm:pt>
    <dgm:pt modelId="{3466A807-7B14-47DD-BAF0-408E62A67060}" type="sibTrans" cxnId="{CA6615FE-7F54-4C48-90F5-6BB2C8AC4306}">
      <dgm:prSet/>
      <dgm:spPr/>
      <dgm:t>
        <a:bodyPr/>
        <a:lstStyle/>
        <a:p>
          <a:endParaRPr lang="en-US"/>
        </a:p>
      </dgm:t>
    </dgm:pt>
    <dgm:pt modelId="{5A11ABD1-63A7-4936-BF93-D4E3191BCB27}">
      <dgm:prSet phldrT="[Text]"/>
      <dgm:spPr>
        <a:solidFill>
          <a:schemeClr val="bg1"/>
        </a:solidFill>
        <a:ln>
          <a:solidFill>
            <a:schemeClr val="tx1"/>
          </a:solidFill>
        </a:ln>
      </dgm:spPr>
      <dgm:t>
        <a:bodyPr/>
        <a:lstStyle/>
        <a:p>
          <a:r>
            <a:rPr lang="en-US" b="0" dirty="0">
              <a:solidFill>
                <a:schemeClr val="tx1"/>
              </a:solidFill>
            </a:rPr>
            <a:t>Fire</a:t>
          </a:r>
        </a:p>
      </dgm:t>
    </dgm:pt>
    <dgm:pt modelId="{742E996E-F7EE-4087-9EAB-732CF13C0E24}" type="parTrans" cxnId="{59D3BD41-D786-4A9F-B368-2DD6C65AB25F}">
      <dgm:prSet/>
      <dgm:spPr/>
      <dgm:t>
        <a:bodyPr/>
        <a:lstStyle/>
        <a:p>
          <a:endParaRPr lang="en-US"/>
        </a:p>
      </dgm:t>
    </dgm:pt>
    <dgm:pt modelId="{59AC4227-FB42-4D64-9DF0-69E814AE6914}" type="sibTrans" cxnId="{59D3BD41-D786-4A9F-B368-2DD6C65AB25F}">
      <dgm:prSet/>
      <dgm:spPr/>
      <dgm:t>
        <a:bodyPr/>
        <a:lstStyle/>
        <a:p>
          <a:endParaRPr lang="en-US"/>
        </a:p>
      </dgm:t>
    </dgm:pt>
    <dgm:pt modelId="{DD0A6BB1-CA57-4798-9303-309AF07FC507}" type="pres">
      <dgm:prSet presAssocID="{E1D061C5-A6E8-463C-8742-26898D46B979}" presName="diagram" presStyleCnt="0">
        <dgm:presLayoutVars>
          <dgm:dir/>
          <dgm:resizeHandles val="exact"/>
        </dgm:presLayoutVars>
      </dgm:prSet>
      <dgm:spPr/>
    </dgm:pt>
    <dgm:pt modelId="{E321E1AE-1C86-496A-BB74-0C94D38BAECD}" type="pres">
      <dgm:prSet presAssocID="{9E203B4D-6D56-43F6-A121-E282B8261103}" presName="node" presStyleLbl="node1" presStyleIdx="0" presStyleCnt="8" custScaleY="36336">
        <dgm:presLayoutVars>
          <dgm:bulletEnabled val="1"/>
        </dgm:presLayoutVars>
      </dgm:prSet>
      <dgm:spPr/>
    </dgm:pt>
    <dgm:pt modelId="{0187691D-1714-41ED-BF9F-D69EC5BDEB62}" type="pres">
      <dgm:prSet presAssocID="{4BF1746A-1578-4FDC-952D-53A2B15851A1}" presName="sibTrans" presStyleCnt="0"/>
      <dgm:spPr/>
    </dgm:pt>
    <dgm:pt modelId="{8219221E-BDF2-4ABE-BA46-9B070BE4317E}" type="pres">
      <dgm:prSet presAssocID="{01E37D46-DDF4-4B2D-949F-6B7513192953}" presName="node" presStyleLbl="node1" presStyleIdx="1" presStyleCnt="8" custScaleY="36336">
        <dgm:presLayoutVars>
          <dgm:bulletEnabled val="1"/>
        </dgm:presLayoutVars>
      </dgm:prSet>
      <dgm:spPr/>
    </dgm:pt>
    <dgm:pt modelId="{3A7CD7CC-D0CE-4162-8D92-874C9BD51357}" type="pres">
      <dgm:prSet presAssocID="{6713702B-030D-4E4D-AE36-1F829325689E}" presName="sibTrans" presStyleCnt="0"/>
      <dgm:spPr/>
    </dgm:pt>
    <dgm:pt modelId="{B0B5DE05-EE00-447A-924A-5D5C1F14A964}" type="pres">
      <dgm:prSet presAssocID="{D582DEFA-BF18-4B87-93EE-7017053CEBC1}" presName="node" presStyleLbl="node1" presStyleIdx="2" presStyleCnt="8" custScaleY="36336">
        <dgm:presLayoutVars>
          <dgm:bulletEnabled val="1"/>
        </dgm:presLayoutVars>
      </dgm:prSet>
      <dgm:spPr/>
    </dgm:pt>
    <dgm:pt modelId="{0869085B-5549-4A74-A88A-A6AFDD0EA042}" type="pres">
      <dgm:prSet presAssocID="{8D9D789C-3465-45AD-BC07-E47B6DAC3D58}" presName="sibTrans" presStyleCnt="0"/>
      <dgm:spPr/>
    </dgm:pt>
    <dgm:pt modelId="{6CA18C1D-1657-4B00-91BD-F514052F1334}" type="pres">
      <dgm:prSet presAssocID="{74675374-D1AD-4F1B-82AE-711470718151}" presName="node" presStyleLbl="node1" presStyleIdx="3" presStyleCnt="8" custScaleY="36336">
        <dgm:presLayoutVars>
          <dgm:bulletEnabled val="1"/>
        </dgm:presLayoutVars>
      </dgm:prSet>
      <dgm:spPr/>
    </dgm:pt>
    <dgm:pt modelId="{A254B04E-EC7B-4D57-BB2C-FF0D8AFD9966}" type="pres">
      <dgm:prSet presAssocID="{38B4605D-46A1-42BE-B0EB-051D72C1E996}" presName="sibTrans" presStyleCnt="0"/>
      <dgm:spPr/>
    </dgm:pt>
    <dgm:pt modelId="{5C3F6D10-076A-4714-BAEA-D7A05AC1C4FC}" type="pres">
      <dgm:prSet presAssocID="{B68AE007-0FD4-4109-ADDC-900314B2E451}" presName="node" presStyleLbl="node1" presStyleIdx="4" presStyleCnt="8" custScaleY="36336">
        <dgm:presLayoutVars>
          <dgm:bulletEnabled val="1"/>
        </dgm:presLayoutVars>
      </dgm:prSet>
      <dgm:spPr/>
    </dgm:pt>
    <dgm:pt modelId="{D7C616ED-AA6E-4D2C-9ACF-C578A5799B82}" type="pres">
      <dgm:prSet presAssocID="{BCC5F241-EB01-44AC-9BD2-7555E04098E2}" presName="sibTrans" presStyleCnt="0"/>
      <dgm:spPr/>
    </dgm:pt>
    <dgm:pt modelId="{6F30F413-407E-4C1B-9750-DA1C5C95C3E2}" type="pres">
      <dgm:prSet presAssocID="{488D6929-B4F7-4C11-9BF1-1FAF867AC63E}" presName="node" presStyleLbl="node1" presStyleIdx="5" presStyleCnt="8" custScaleY="36336">
        <dgm:presLayoutVars>
          <dgm:bulletEnabled val="1"/>
        </dgm:presLayoutVars>
      </dgm:prSet>
      <dgm:spPr/>
    </dgm:pt>
    <dgm:pt modelId="{C4D85DBF-9740-4AD9-AB20-D51AA500BDE5}" type="pres">
      <dgm:prSet presAssocID="{D7344C3D-64B9-4264-89F3-67F7CB0062B2}" presName="sibTrans" presStyleCnt="0"/>
      <dgm:spPr/>
    </dgm:pt>
    <dgm:pt modelId="{57EDCCF4-A6E5-4155-90FD-512171D54301}" type="pres">
      <dgm:prSet presAssocID="{E9C011FE-051A-46C3-9248-33C8536BB453}" presName="node" presStyleLbl="node1" presStyleIdx="6" presStyleCnt="8" custScaleY="36336">
        <dgm:presLayoutVars>
          <dgm:bulletEnabled val="1"/>
        </dgm:presLayoutVars>
      </dgm:prSet>
      <dgm:spPr/>
    </dgm:pt>
    <dgm:pt modelId="{1E277D35-794C-46DB-B688-D9D5F72857BC}" type="pres">
      <dgm:prSet presAssocID="{3466A807-7B14-47DD-BAF0-408E62A67060}" presName="sibTrans" presStyleCnt="0"/>
      <dgm:spPr/>
    </dgm:pt>
    <dgm:pt modelId="{B004C594-34B8-4345-B133-9268BCEB6779}" type="pres">
      <dgm:prSet presAssocID="{5A11ABD1-63A7-4936-BF93-D4E3191BCB27}" presName="node" presStyleLbl="node1" presStyleIdx="7" presStyleCnt="8" custScaleY="36336">
        <dgm:presLayoutVars>
          <dgm:bulletEnabled val="1"/>
        </dgm:presLayoutVars>
      </dgm:prSet>
      <dgm:spPr/>
    </dgm:pt>
  </dgm:ptLst>
  <dgm:cxnLst>
    <dgm:cxn modelId="{4C25FB17-22B1-4A05-9549-1C5DACD36664}" srcId="{E1D061C5-A6E8-463C-8742-26898D46B979}" destId="{9E203B4D-6D56-43F6-A121-E282B8261103}" srcOrd="0" destOrd="0" parTransId="{F222B268-8AE2-4EB0-90BA-13E2E9B64109}" sibTransId="{4BF1746A-1578-4FDC-952D-53A2B15851A1}"/>
    <dgm:cxn modelId="{8EE54A24-94C5-48FA-88C0-77C0A4D54579}" type="presOf" srcId="{E9C011FE-051A-46C3-9248-33C8536BB453}" destId="{57EDCCF4-A6E5-4155-90FD-512171D54301}" srcOrd="0" destOrd="0" presId="urn:microsoft.com/office/officeart/2005/8/layout/default"/>
    <dgm:cxn modelId="{AC81C337-3A58-46F3-9AD7-852B32C6E1A0}" srcId="{E1D061C5-A6E8-463C-8742-26898D46B979}" destId="{74675374-D1AD-4F1B-82AE-711470718151}" srcOrd="3" destOrd="0" parTransId="{75F26905-2BAB-4576-B2D5-75FFDF3F54FD}" sibTransId="{38B4605D-46A1-42BE-B0EB-051D72C1E996}"/>
    <dgm:cxn modelId="{59D3BD41-D786-4A9F-B368-2DD6C65AB25F}" srcId="{E1D061C5-A6E8-463C-8742-26898D46B979}" destId="{5A11ABD1-63A7-4936-BF93-D4E3191BCB27}" srcOrd="7" destOrd="0" parTransId="{742E996E-F7EE-4087-9EAB-732CF13C0E24}" sibTransId="{59AC4227-FB42-4D64-9DF0-69E814AE6914}"/>
    <dgm:cxn modelId="{A1B4B84E-C655-4CB0-9187-A43423745569}" type="presOf" srcId="{9E203B4D-6D56-43F6-A121-E282B8261103}" destId="{E321E1AE-1C86-496A-BB74-0C94D38BAECD}" srcOrd="0" destOrd="0" presId="urn:microsoft.com/office/officeart/2005/8/layout/default"/>
    <dgm:cxn modelId="{34637651-E42C-4F00-9BEB-BEDF9310A135}" type="presOf" srcId="{01E37D46-DDF4-4B2D-949F-6B7513192953}" destId="{8219221E-BDF2-4ABE-BA46-9B070BE4317E}" srcOrd="0" destOrd="0" presId="urn:microsoft.com/office/officeart/2005/8/layout/default"/>
    <dgm:cxn modelId="{346A4752-0D42-4EE4-B282-157118B6014D}" srcId="{E1D061C5-A6E8-463C-8742-26898D46B979}" destId="{B68AE007-0FD4-4109-ADDC-900314B2E451}" srcOrd="4" destOrd="0" parTransId="{65671619-C6BB-4E6C-BD81-10CC6C452E79}" sibTransId="{BCC5F241-EB01-44AC-9BD2-7555E04098E2}"/>
    <dgm:cxn modelId="{6CC7AF72-BD7D-403E-A58F-CB6E7A61AEED}" type="presOf" srcId="{488D6929-B4F7-4C11-9BF1-1FAF867AC63E}" destId="{6F30F413-407E-4C1B-9750-DA1C5C95C3E2}" srcOrd="0" destOrd="0" presId="urn:microsoft.com/office/officeart/2005/8/layout/default"/>
    <dgm:cxn modelId="{818FC8AC-0FEC-4BEA-869C-9039EA9AB784}" srcId="{E1D061C5-A6E8-463C-8742-26898D46B979}" destId="{488D6929-B4F7-4C11-9BF1-1FAF867AC63E}" srcOrd="5" destOrd="0" parTransId="{1D1EA239-6690-48C1-8EBC-DDE1961B77AD}" sibTransId="{D7344C3D-64B9-4264-89F3-67F7CB0062B2}"/>
    <dgm:cxn modelId="{AFFD13BB-91B0-407D-8930-A8B6D16220DD}" type="presOf" srcId="{74675374-D1AD-4F1B-82AE-711470718151}" destId="{6CA18C1D-1657-4B00-91BD-F514052F1334}" srcOrd="0" destOrd="0" presId="urn:microsoft.com/office/officeart/2005/8/layout/default"/>
    <dgm:cxn modelId="{20EA1CCC-5AE0-46AA-ADFA-F381FE2DCDFF}" type="presOf" srcId="{B68AE007-0FD4-4109-ADDC-900314B2E451}" destId="{5C3F6D10-076A-4714-BAEA-D7A05AC1C4FC}" srcOrd="0" destOrd="0" presId="urn:microsoft.com/office/officeart/2005/8/layout/default"/>
    <dgm:cxn modelId="{DE11D4D6-3D06-48B4-86B7-5F6F96652E75}" srcId="{E1D061C5-A6E8-463C-8742-26898D46B979}" destId="{01E37D46-DDF4-4B2D-949F-6B7513192953}" srcOrd="1" destOrd="0" parTransId="{799A1761-C532-4D50-A6EC-E0FBD0A1E4C2}" sibTransId="{6713702B-030D-4E4D-AE36-1F829325689E}"/>
    <dgm:cxn modelId="{8EE5D6E1-332D-4598-972B-2B74AFFCC838}" type="presOf" srcId="{5A11ABD1-63A7-4936-BF93-D4E3191BCB27}" destId="{B004C594-34B8-4345-B133-9268BCEB6779}" srcOrd="0" destOrd="0" presId="urn:microsoft.com/office/officeart/2005/8/layout/default"/>
    <dgm:cxn modelId="{D7ED6EEB-A0C4-4C57-9ECB-1742EE8460B7}" type="presOf" srcId="{E1D061C5-A6E8-463C-8742-26898D46B979}" destId="{DD0A6BB1-CA57-4798-9303-309AF07FC507}" srcOrd="0" destOrd="0" presId="urn:microsoft.com/office/officeart/2005/8/layout/default"/>
    <dgm:cxn modelId="{AFAFE8FC-3C0A-4079-893A-00CE76824760}" srcId="{E1D061C5-A6E8-463C-8742-26898D46B979}" destId="{D582DEFA-BF18-4B87-93EE-7017053CEBC1}" srcOrd="2" destOrd="0" parTransId="{600F6DE4-787A-4F69-A169-B423F3451AC0}" sibTransId="{8D9D789C-3465-45AD-BC07-E47B6DAC3D58}"/>
    <dgm:cxn modelId="{CA6615FE-7F54-4C48-90F5-6BB2C8AC4306}" srcId="{E1D061C5-A6E8-463C-8742-26898D46B979}" destId="{E9C011FE-051A-46C3-9248-33C8536BB453}" srcOrd="6" destOrd="0" parTransId="{05F4F5DA-E15F-4258-9ECA-6AAA4566B619}" sibTransId="{3466A807-7B14-47DD-BAF0-408E62A67060}"/>
    <dgm:cxn modelId="{AF0D80FE-509D-404A-8337-515D690BE4D6}" type="presOf" srcId="{D582DEFA-BF18-4B87-93EE-7017053CEBC1}" destId="{B0B5DE05-EE00-447A-924A-5D5C1F14A964}" srcOrd="0" destOrd="0" presId="urn:microsoft.com/office/officeart/2005/8/layout/default"/>
    <dgm:cxn modelId="{9FD5768E-9336-444C-8083-6D16450FF225}" type="presParOf" srcId="{DD0A6BB1-CA57-4798-9303-309AF07FC507}" destId="{E321E1AE-1C86-496A-BB74-0C94D38BAECD}" srcOrd="0" destOrd="0" presId="urn:microsoft.com/office/officeart/2005/8/layout/default"/>
    <dgm:cxn modelId="{ADA0B793-43DF-491A-AD5B-D9BE543E0EBF}" type="presParOf" srcId="{DD0A6BB1-CA57-4798-9303-309AF07FC507}" destId="{0187691D-1714-41ED-BF9F-D69EC5BDEB62}" srcOrd="1" destOrd="0" presId="urn:microsoft.com/office/officeart/2005/8/layout/default"/>
    <dgm:cxn modelId="{A2F1A114-2625-41DF-90D6-43983C07B33E}" type="presParOf" srcId="{DD0A6BB1-CA57-4798-9303-309AF07FC507}" destId="{8219221E-BDF2-4ABE-BA46-9B070BE4317E}" srcOrd="2" destOrd="0" presId="urn:microsoft.com/office/officeart/2005/8/layout/default"/>
    <dgm:cxn modelId="{A2AC0260-B5FD-4434-A0EE-4DE47E58DB63}" type="presParOf" srcId="{DD0A6BB1-CA57-4798-9303-309AF07FC507}" destId="{3A7CD7CC-D0CE-4162-8D92-874C9BD51357}" srcOrd="3" destOrd="0" presId="urn:microsoft.com/office/officeart/2005/8/layout/default"/>
    <dgm:cxn modelId="{9A5092E1-5E61-4793-953B-766928EC412A}" type="presParOf" srcId="{DD0A6BB1-CA57-4798-9303-309AF07FC507}" destId="{B0B5DE05-EE00-447A-924A-5D5C1F14A964}" srcOrd="4" destOrd="0" presId="urn:microsoft.com/office/officeart/2005/8/layout/default"/>
    <dgm:cxn modelId="{5C00F6AF-9FE7-4C78-AF54-805491F53AC1}" type="presParOf" srcId="{DD0A6BB1-CA57-4798-9303-309AF07FC507}" destId="{0869085B-5549-4A74-A88A-A6AFDD0EA042}" srcOrd="5" destOrd="0" presId="urn:microsoft.com/office/officeart/2005/8/layout/default"/>
    <dgm:cxn modelId="{BE7832B3-374E-47B3-B442-01526EFBE627}" type="presParOf" srcId="{DD0A6BB1-CA57-4798-9303-309AF07FC507}" destId="{6CA18C1D-1657-4B00-91BD-F514052F1334}" srcOrd="6" destOrd="0" presId="urn:microsoft.com/office/officeart/2005/8/layout/default"/>
    <dgm:cxn modelId="{67FA5814-2CE3-4271-B7D5-B001368B0B5C}" type="presParOf" srcId="{DD0A6BB1-CA57-4798-9303-309AF07FC507}" destId="{A254B04E-EC7B-4D57-BB2C-FF0D8AFD9966}" srcOrd="7" destOrd="0" presId="urn:microsoft.com/office/officeart/2005/8/layout/default"/>
    <dgm:cxn modelId="{9CAA32B0-6459-4B87-983A-B67347D87D99}" type="presParOf" srcId="{DD0A6BB1-CA57-4798-9303-309AF07FC507}" destId="{5C3F6D10-076A-4714-BAEA-D7A05AC1C4FC}" srcOrd="8" destOrd="0" presId="urn:microsoft.com/office/officeart/2005/8/layout/default"/>
    <dgm:cxn modelId="{004AABF9-7419-4A7B-A4DA-73118A9D700B}" type="presParOf" srcId="{DD0A6BB1-CA57-4798-9303-309AF07FC507}" destId="{D7C616ED-AA6E-4D2C-9ACF-C578A5799B82}" srcOrd="9" destOrd="0" presId="urn:microsoft.com/office/officeart/2005/8/layout/default"/>
    <dgm:cxn modelId="{C0D6132D-DE35-46AB-8F03-73ADDBE6FB33}" type="presParOf" srcId="{DD0A6BB1-CA57-4798-9303-309AF07FC507}" destId="{6F30F413-407E-4C1B-9750-DA1C5C95C3E2}" srcOrd="10" destOrd="0" presId="urn:microsoft.com/office/officeart/2005/8/layout/default"/>
    <dgm:cxn modelId="{20BD443F-0F95-40D2-8932-91F82EE37AD5}" type="presParOf" srcId="{DD0A6BB1-CA57-4798-9303-309AF07FC507}" destId="{C4D85DBF-9740-4AD9-AB20-D51AA500BDE5}" srcOrd="11" destOrd="0" presId="urn:microsoft.com/office/officeart/2005/8/layout/default"/>
    <dgm:cxn modelId="{521A744B-86C5-4E20-B39E-68AE72C3D634}" type="presParOf" srcId="{DD0A6BB1-CA57-4798-9303-309AF07FC507}" destId="{57EDCCF4-A6E5-4155-90FD-512171D54301}" srcOrd="12" destOrd="0" presId="urn:microsoft.com/office/officeart/2005/8/layout/default"/>
    <dgm:cxn modelId="{A9BC1572-13B4-4786-B27B-24065BDFA6AE}" type="presParOf" srcId="{DD0A6BB1-CA57-4798-9303-309AF07FC507}" destId="{1E277D35-794C-46DB-B688-D9D5F72857BC}" srcOrd="13" destOrd="0" presId="urn:microsoft.com/office/officeart/2005/8/layout/default"/>
    <dgm:cxn modelId="{311C6744-154E-4846-94EC-189479BCF70A}" type="presParOf" srcId="{DD0A6BB1-CA57-4798-9303-309AF07FC507}" destId="{B004C594-34B8-4345-B133-9268BCEB6779}" srcOrd="14" destOrd="0" presId="urn:microsoft.com/office/officeart/2005/8/layout/default"/>
  </dgm:cxnLst>
  <dgm:bg>
    <a:noFill/>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D061C5-A6E8-463C-8742-26898D46B97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E203B4D-6D56-43F6-A121-E282B8261103}">
      <dgm:prSet phldrT="[Text]"/>
      <dgm:spPr/>
      <dgm:t>
        <a:bodyPr/>
        <a:lstStyle/>
        <a:p>
          <a:r>
            <a:rPr lang="en-US" dirty="0"/>
            <a:t>Applications</a:t>
          </a:r>
        </a:p>
      </dgm:t>
    </dgm:pt>
    <dgm:pt modelId="{F222B268-8AE2-4EB0-90BA-13E2E9B64109}" type="parTrans" cxnId="{4C25FB17-22B1-4A05-9549-1C5DACD36664}">
      <dgm:prSet/>
      <dgm:spPr/>
      <dgm:t>
        <a:bodyPr/>
        <a:lstStyle/>
        <a:p>
          <a:endParaRPr lang="en-US"/>
        </a:p>
      </dgm:t>
    </dgm:pt>
    <dgm:pt modelId="{4BF1746A-1578-4FDC-952D-53A2B15851A1}" type="sibTrans" cxnId="{4C25FB17-22B1-4A05-9549-1C5DACD36664}">
      <dgm:prSet/>
      <dgm:spPr/>
      <dgm:t>
        <a:bodyPr/>
        <a:lstStyle/>
        <a:p>
          <a:endParaRPr lang="en-US"/>
        </a:p>
      </dgm:t>
    </dgm:pt>
    <dgm:pt modelId="{01E37D46-DDF4-4B2D-949F-6B7513192953}">
      <dgm:prSet phldrT="[Text]"/>
      <dgm:spPr/>
      <dgm:t>
        <a:bodyPr/>
        <a:lstStyle/>
        <a:p>
          <a:r>
            <a:rPr lang="en-US" dirty="0"/>
            <a:t>Data</a:t>
          </a:r>
        </a:p>
      </dgm:t>
    </dgm:pt>
    <dgm:pt modelId="{799A1761-C532-4D50-A6EC-E0FBD0A1E4C2}" type="parTrans" cxnId="{DE11D4D6-3D06-48B4-86B7-5F6F96652E75}">
      <dgm:prSet/>
      <dgm:spPr/>
      <dgm:t>
        <a:bodyPr/>
        <a:lstStyle/>
        <a:p>
          <a:endParaRPr lang="en-US"/>
        </a:p>
      </dgm:t>
    </dgm:pt>
    <dgm:pt modelId="{6713702B-030D-4E4D-AE36-1F829325689E}" type="sibTrans" cxnId="{DE11D4D6-3D06-48B4-86B7-5F6F96652E75}">
      <dgm:prSet/>
      <dgm:spPr/>
      <dgm:t>
        <a:bodyPr/>
        <a:lstStyle/>
        <a:p>
          <a:endParaRPr lang="en-US"/>
        </a:p>
      </dgm:t>
    </dgm:pt>
    <dgm:pt modelId="{D582DEFA-BF18-4B87-93EE-7017053CEBC1}">
      <dgm:prSet phldrT="[Text]"/>
      <dgm:spPr/>
      <dgm:t>
        <a:bodyPr/>
        <a:lstStyle/>
        <a:p>
          <a:r>
            <a:rPr lang="en-US" dirty="0"/>
            <a:t>Runtime &amp; Middleware</a:t>
          </a:r>
        </a:p>
      </dgm:t>
    </dgm:pt>
    <dgm:pt modelId="{600F6DE4-787A-4F69-A169-B423F3451AC0}" type="parTrans" cxnId="{AFAFE8FC-3C0A-4079-893A-00CE76824760}">
      <dgm:prSet/>
      <dgm:spPr/>
      <dgm:t>
        <a:bodyPr/>
        <a:lstStyle/>
        <a:p>
          <a:endParaRPr lang="en-US"/>
        </a:p>
      </dgm:t>
    </dgm:pt>
    <dgm:pt modelId="{8D9D789C-3465-45AD-BC07-E47B6DAC3D58}" type="sibTrans" cxnId="{AFAFE8FC-3C0A-4079-893A-00CE76824760}">
      <dgm:prSet/>
      <dgm:spPr/>
      <dgm:t>
        <a:bodyPr/>
        <a:lstStyle/>
        <a:p>
          <a:endParaRPr lang="en-US"/>
        </a:p>
      </dgm:t>
    </dgm:pt>
    <dgm:pt modelId="{74675374-D1AD-4F1B-82AE-711470718151}">
      <dgm:prSet phldrT="[Text]"/>
      <dgm:spPr/>
      <dgm:t>
        <a:bodyPr/>
        <a:lstStyle/>
        <a:p>
          <a:r>
            <a:rPr lang="en-US" dirty="0"/>
            <a:t>OS</a:t>
          </a:r>
        </a:p>
      </dgm:t>
    </dgm:pt>
    <dgm:pt modelId="{75F26905-2BAB-4576-B2D5-75FFDF3F54FD}" type="parTrans" cxnId="{AC81C337-3A58-46F3-9AD7-852B32C6E1A0}">
      <dgm:prSet/>
      <dgm:spPr/>
      <dgm:t>
        <a:bodyPr/>
        <a:lstStyle/>
        <a:p>
          <a:endParaRPr lang="en-US"/>
        </a:p>
      </dgm:t>
    </dgm:pt>
    <dgm:pt modelId="{38B4605D-46A1-42BE-B0EB-051D72C1E996}" type="sibTrans" cxnId="{AC81C337-3A58-46F3-9AD7-852B32C6E1A0}">
      <dgm:prSet/>
      <dgm:spPr/>
      <dgm:t>
        <a:bodyPr/>
        <a:lstStyle/>
        <a:p>
          <a:endParaRPr lang="en-US"/>
        </a:p>
      </dgm:t>
    </dgm:pt>
    <dgm:pt modelId="{B68AE007-0FD4-4109-ADDC-900314B2E451}">
      <dgm:prSet phldrT="[Text]"/>
      <dgm:spPr/>
      <dgm:t>
        <a:bodyPr/>
        <a:lstStyle/>
        <a:p>
          <a:r>
            <a:rPr lang="en-US" dirty="0"/>
            <a:t>Virtualization</a:t>
          </a:r>
        </a:p>
      </dgm:t>
    </dgm:pt>
    <dgm:pt modelId="{65671619-C6BB-4E6C-BD81-10CC6C452E79}" type="parTrans" cxnId="{346A4752-0D42-4EE4-B282-157118B6014D}">
      <dgm:prSet/>
      <dgm:spPr/>
      <dgm:t>
        <a:bodyPr/>
        <a:lstStyle/>
        <a:p>
          <a:endParaRPr lang="en-US"/>
        </a:p>
      </dgm:t>
    </dgm:pt>
    <dgm:pt modelId="{BCC5F241-EB01-44AC-9BD2-7555E04098E2}" type="sibTrans" cxnId="{346A4752-0D42-4EE4-B282-157118B6014D}">
      <dgm:prSet/>
      <dgm:spPr/>
      <dgm:t>
        <a:bodyPr/>
        <a:lstStyle/>
        <a:p>
          <a:endParaRPr lang="en-US"/>
        </a:p>
      </dgm:t>
    </dgm:pt>
    <dgm:pt modelId="{488D6929-B4F7-4C11-9BF1-1FAF867AC63E}">
      <dgm:prSet phldrT="[Text]"/>
      <dgm:spPr/>
      <dgm:t>
        <a:bodyPr/>
        <a:lstStyle/>
        <a:p>
          <a:r>
            <a:rPr lang="en-US" dirty="0"/>
            <a:t>Networking</a:t>
          </a:r>
        </a:p>
      </dgm:t>
    </dgm:pt>
    <dgm:pt modelId="{1D1EA239-6690-48C1-8EBC-DDE1961B77AD}" type="parTrans" cxnId="{818FC8AC-0FEC-4BEA-869C-9039EA9AB784}">
      <dgm:prSet/>
      <dgm:spPr/>
      <dgm:t>
        <a:bodyPr/>
        <a:lstStyle/>
        <a:p>
          <a:endParaRPr lang="en-US"/>
        </a:p>
      </dgm:t>
    </dgm:pt>
    <dgm:pt modelId="{D7344C3D-64B9-4264-89F3-67F7CB0062B2}" type="sibTrans" cxnId="{818FC8AC-0FEC-4BEA-869C-9039EA9AB784}">
      <dgm:prSet/>
      <dgm:spPr/>
      <dgm:t>
        <a:bodyPr/>
        <a:lstStyle/>
        <a:p>
          <a:endParaRPr lang="en-US"/>
        </a:p>
      </dgm:t>
    </dgm:pt>
    <dgm:pt modelId="{E9C011FE-051A-46C3-9248-33C8536BB453}">
      <dgm:prSet phldrT="[Text]"/>
      <dgm:spPr/>
      <dgm:t>
        <a:bodyPr/>
        <a:lstStyle/>
        <a:p>
          <a:r>
            <a:rPr lang="en-US" dirty="0"/>
            <a:t>Storage</a:t>
          </a:r>
        </a:p>
      </dgm:t>
    </dgm:pt>
    <dgm:pt modelId="{05F4F5DA-E15F-4258-9ECA-6AAA4566B619}" type="parTrans" cxnId="{CA6615FE-7F54-4C48-90F5-6BB2C8AC4306}">
      <dgm:prSet/>
      <dgm:spPr/>
      <dgm:t>
        <a:bodyPr/>
        <a:lstStyle/>
        <a:p>
          <a:endParaRPr lang="en-US"/>
        </a:p>
      </dgm:t>
    </dgm:pt>
    <dgm:pt modelId="{3466A807-7B14-47DD-BAF0-408E62A67060}" type="sibTrans" cxnId="{CA6615FE-7F54-4C48-90F5-6BB2C8AC4306}">
      <dgm:prSet/>
      <dgm:spPr/>
      <dgm:t>
        <a:bodyPr/>
        <a:lstStyle/>
        <a:p>
          <a:endParaRPr lang="en-US"/>
        </a:p>
      </dgm:t>
    </dgm:pt>
    <dgm:pt modelId="{5A11ABD1-63A7-4936-BF93-D4E3191BCB27}">
      <dgm:prSet phldrT="[Text]"/>
      <dgm:spPr/>
      <dgm:t>
        <a:bodyPr/>
        <a:lstStyle/>
        <a:p>
          <a:r>
            <a:rPr lang="en-US" dirty="0"/>
            <a:t>Servers</a:t>
          </a:r>
        </a:p>
      </dgm:t>
    </dgm:pt>
    <dgm:pt modelId="{742E996E-F7EE-4087-9EAB-732CF13C0E24}" type="parTrans" cxnId="{59D3BD41-D786-4A9F-B368-2DD6C65AB25F}">
      <dgm:prSet/>
      <dgm:spPr/>
      <dgm:t>
        <a:bodyPr/>
        <a:lstStyle/>
        <a:p>
          <a:endParaRPr lang="en-US"/>
        </a:p>
      </dgm:t>
    </dgm:pt>
    <dgm:pt modelId="{59AC4227-FB42-4D64-9DF0-69E814AE6914}" type="sibTrans" cxnId="{59D3BD41-D786-4A9F-B368-2DD6C65AB25F}">
      <dgm:prSet/>
      <dgm:spPr/>
      <dgm:t>
        <a:bodyPr/>
        <a:lstStyle/>
        <a:p>
          <a:endParaRPr lang="en-US"/>
        </a:p>
      </dgm:t>
    </dgm:pt>
    <dgm:pt modelId="{DD0A6BB1-CA57-4798-9303-309AF07FC507}" type="pres">
      <dgm:prSet presAssocID="{E1D061C5-A6E8-463C-8742-26898D46B979}" presName="diagram" presStyleCnt="0">
        <dgm:presLayoutVars>
          <dgm:dir/>
          <dgm:resizeHandles val="exact"/>
        </dgm:presLayoutVars>
      </dgm:prSet>
      <dgm:spPr/>
    </dgm:pt>
    <dgm:pt modelId="{E321E1AE-1C86-496A-BB74-0C94D38BAECD}" type="pres">
      <dgm:prSet presAssocID="{9E203B4D-6D56-43F6-A121-E282B8261103}" presName="node" presStyleLbl="node1" presStyleIdx="0" presStyleCnt="8" custScaleY="36336">
        <dgm:presLayoutVars>
          <dgm:bulletEnabled val="1"/>
        </dgm:presLayoutVars>
      </dgm:prSet>
      <dgm:spPr/>
    </dgm:pt>
    <dgm:pt modelId="{0187691D-1714-41ED-BF9F-D69EC5BDEB62}" type="pres">
      <dgm:prSet presAssocID="{4BF1746A-1578-4FDC-952D-53A2B15851A1}" presName="sibTrans" presStyleCnt="0"/>
      <dgm:spPr/>
    </dgm:pt>
    <dgm:pt modelId="{8219221E-BDF2-4ABE-BA46-9B070BE4317E}" type="pres">
      <dgm:prSet presAssocID="{01E37D46-DDF4-4B2D-949F-6B7513192953}" presName="node" presStyleLbl="node1" presStyleIdx="1" presStyleCnt="8" custScaleY="36336">
        <dgm:presLayoutVars>
          <dgm:bulletEnabled val="1"/>
        </dgm:presLayoutVars>
      </dgm:prSet>
      <dgm:spPr/>
    </dgm:pt>
    <dgm:pt modelId="{3A7CD7CC-D0CE-4162-8D92-874C9BD51357}" type="pres">
      <dgm:prSet presAssocID="{6713702B-030D-4E4D-AE36-1F829325689E}" presName="sibTrans" presStyleCnt="0"/>
      <dgm:spPr/>
    </dgm:pt>
    <dgm:pt modelId="{B0B5DE05-EE00-447A-924A-5D5C1F14A964}" type="pres">
      <dgm:prSet presAssocID="{D582DEFA-BF18-4B87-93EE-7017053CEBC1}" presName="node" presStyleLbl="node1" presStyleIdx="2" presStyleCnt="8" custScaleY="36336">
        <dgm:presLayoutVars>
          <dgm:bulletEnabled val="1"/>
        </dgm:presLayoutVars>
      </dgm:prSet>
      <dgm:spPr/>
    </dgm:pt>
    <dgm:pt modelId="{0869085B-5549-4A74-A88A-A6AFDD0EA042}" type="pres">
      <dgm:prSet presAssocID="{8D9D789C-3465-45AD-BC07-E47B6DAC3D58}" presName="sibTrans" presStyleCnt="0"/>
      <dgm:spPr/>
    </dgm:pt>
    <dgm:pt modelId="{6CA18C1D-1657-4B00-91BD-F514052F1334}" type="pres">
      <dgm:prSet presAssocID="{74675374-D1AD-4F1B-82AE-711470718151}" presName="node" presStyleLbl="node1" presStyleIdx="3" presStyleCnt="8" custScaleY="36336">
        <dgm:presLayoutVars>
          <dgm:bulletEnabled val="1"/>
        </dgm:presLayoutVars>
      </dgm:prSet>
      <dgm:spPr/>
    </dgm:pt>
    <dgm:pt modelId="{A254B04E-EC7B-4D57-BB2C-FF0D8AFD9966}" type="pres">
      <dgm:prSet presAssocID="{38B4605D-46A1-42BE-B0EB-051D72C1E996}" presName="sibTrans" presStyleCnt="0"/>
      <dgm:spPr/>
    </dgm:pt>
    <dgm:pt modelId="{5C3F6D10-076A-4714-BAEA-D7A05AC1C4FC}" type="pres">
      <dgm:prSet presAssocID="{B68AE007-0FD4-4109-ADDC-900314B2E451}" presName="node" presStyleLbl="node1" presStyleIdx="4" presStyleCnt="8" custScaleY="36336">
        <dgm:presLayoutVars>
          <dgm:bulletEnabled val="1"/>
        </dgm:presLayoutVars>
      </dgm:prSet>
      <dgm:spPr/>
    </dgm:pt>
    <dgm:pt modelId="{D7C616ED-AA6E-4D2C-9ACF-C578A5799B82}" type="pres">
      <dgm:prSet presAssocID="{BCC5F241-EB01-44AC-9BD2-7555E04098E2}" presName="sibTrans" presStyleCnt="0"/>
      <dgm:spPr/>
    </dgm:pt>
    <dgm:pt modelId="{6F30F413-407E-4C1B-9750-DA1C5C95C3E2}" type="pres">
      <dgm:prSet presAssocID="{488D6929-B4F7-4C11-9BF1-1FAF867AC63E}" presName="node" presStyleLbl="node1" presStyleIdx="5" presStyleCnt="8" custScaleY="36336">
        <dgm:presLayoutVars>
          <dgm:bulletEnabled val="1"/>
        </dgm:presLayoutVars>
      </dgm:prSet>
      <dgm:spPr/>
    </dgm:pt>
    <dgm:pt modelId="{C4D85DBF-9740-4AD9-AB20-D51AA500BDE5}" type="pres">
      <dgm:prSet presAssocID="{D7344C3D-64B9-4264-89F3-67F7CB0062B2}" presName="sibTrans" presStyleCnt="0"/>
      <dgm:spPr/>
    </dgm:pt>
    <dgm:pt modelId="{57EDCCF4-A6E5-4155-90FD-512171D54301}" type="pres">
      <dgm:prSet presAssocID="{E9C011FE-051A-46C3-9248-33C8536BB453}" presName="node" presStyleLbl="node1" presStyleIdx="6" presStyleCnt="8" custScaleY="36336">
        <dgm:presLayoutVars>
          <dgm:bulletEnabled val="1"/>
        </dgm:presLayoutVars>
      </dgm:prSet>
      <dgm:spPr/>
    </dgm:pt>
    <dgm:pt modelId="{1E277D35-794C-46DB-B688-D9D5F72857BC}" type="pres">
      <dgm:prSet presAssocID="{3466A807-7B14-47DD-BAF0-408E62A67060}" presName="sibTrans" presStyleCnt="0"/>
      <dgm:spPr/>
    </dgm:pt>
    <dgm:pt modelId="{B004C594-34B8-4345-B133-9268BCEB6779}" type="pres">
      <dgm:prSet presAssocID="{5A11ABD1-63A7-4936-BF93-D4E3191BCB27}" presName="node" presStyleLbl="node1" presStyleIdx="7" presStyleCnt="8" custScaleY="36336">
        <dgm:presLayoutVars>
          <dgm:bulletEnabled val="1"/>
        </dgm:presLayoutVars>
      </dgm:prSet>
      <dgm:spPr/>
    </dgm:pt>
  </dgm:ptLst>
  <dgm:cxnLst>
    <dgm:cxn modelId="{4C25FB17-22B1-4A05-9549-1C5DACD36664}" srcId="{E1D061C5-A6E8-463C-8742-26898D46B979}" destId="{9E203B4D-6D56-43F6-A121-E282B8261103}" srcOrd="0" destOrd="0" parTransId="{F222B268-8AE2-4EB0-90BA-13E2E9B64109}" sibTransId="{4BF1746A-1578-4FDC-952D-53A2B15851A1}"/>
    <dgm:cxn modelId="{4A07EA1E-9D60-4ECB-B1EC-B3C89B0A2169}" type="presOf" srcId="{D582DEFA-BF18-4B87-93EE-7017053CEBC1}" destId="{B0B5DE05-EE00-447A-924A-5D5C1F14A964}" srcOrd="0" destOrd="0" presId="urn:microsoft.com/office/officeart/2005/8/layout/default"/>
    <dgm:cxn modelId="{AC81C337-3A58-46F3-9AD7-852B32C6E1A0}" srcId="{E1D061C5-A6E8-463C-8742-26898D46B979}" destId="{74675374-D1AD-4F1B-82AE-711470718151}" srcOrd="3" destOrd="0" parTransId="{75F26905-2BAB-4576-B2D5-75FFDF3F54FD}" sibTransId="{38B4605D-46A1-42BE-B0EB-051D72C1E996}"/>
    <dgm:cxn modelId="{59D3BD41-D786-4A9F-B368-2DD6C65AB25F}" srcId="{E1D061C5-A6E8-463C-8742-26898D46B979}" destId="{5A11ABD1-63A7-4936-BF93-D4E3191BCB27}" srcOrd="7" destOrd="0" parTransId="{742E996E-F7EE-4087-9EAB-732CF13C0E24}" sibTransId="{59AC4227-FB42-4D64-9DF0-69E814AE6914}"/>
    <dgm:cxn modelId="{6C20D564-1F01-4F9E-9EC3-25B77F091E25}" type="presOf" srcId="{01E37D46-DDF4-4B2D-949F-6B7513192953}" destId="{8219221E-BDF2-4ABE-BA46-9B070BE4317E}" srcOrd="0" destOrd="0" presId="urn:microsoft.com/office/officeart/2005/8/layout/default"/>
    <dgm:cxn modelId="{C933A34E-C288-43B6-8676-5107A81C443F}" type="presOf" srcId="{5A11ABD1-63A7-4936-BF93-D4E3191BCB27}" destId="{B004C594-34B8-4345-B133-9268BCEB6779}" srcOrd="0" destOrd="0" presId="urn:microsoft.com/office/officeart/2005/8/layout/default"/>
    <dgm:cxn modelId="{939C9F71-984B-448E-9757-1BDC12B03F9B}" type="presOf" srcId="{B68AE007-0FD4-4109-ADDC-900314B2E451}" destId="{5C3F6D10-076A-4714-BAEA-D7A05AC1C4FC}" srcOrd="0" destOrd="0" presId="urn:microsoft.com/office/officeart/2005/8/layout/default"/>
    <dgm:cxn modelId="{346A4752-0D42-4EE4-B282-157118B6014D}" srcId="{E1D061C5-A6E8-463C-8742-26898D46B979}" destId="{B68AE007-0FD4-4109-ADDC-900314B2E451}" srcOrd="4" destOrd="0" parTransId="{65671619-C6BB-4E6C-BD81-10CC6C452E79}" sibTransId="{BCC5F241-EB01-44AC-9BD2-7555E04098E2}"/>
    <dgm:cxn modelId="{10E9AF82-06B7-4913-9C35-D642BF73BA85}" type="presOf" srcId="{9E203B4D-6D56-43F6-A121-E282B8261103}" destId="{E321E1AE-1C86-496A-BB74-0C94D38BAECD}" srcOrd="0" destOrd="0" presId="urn:microsoft.com/office/officeart/2005/8/layout/default"/>
    <dgm:cxn modelId="{818FC8AC-0FEC-4BEA-869C-9039EA9AB784}" srcId="{E1D061C5-A6E8-463C-8742-26898D46B979}" destId="{488D6929-B4F7-4C11-9BF1-1FAF867AC63E}" srcOrd="5" destOrd="0" parTransId="{1D1EA239-6690-48C1-8EBC-DDE1961B77AD}" sibTransId="{D7344C3D-64B9-4264-89F3-67F7CB0062B2}"/>
    <dgm:cxn modelId="{D1718AD2-161C-47D9-A4B2-F8042AC6AAD2}" type="presOf" srcId="{74675374-D1AD-4F1B-82AE-711470718151}" destId="{6CA18C1D-1657-4B00-91BD-F514052F1334}" srcOrd="0" destOrd="0" presId="urn:microsoft.com/office/officeart/2005/8/layout/default"/>
    <dgm:cxn modelId="{DE11D4D6-3D06-48B4-86B7-5F6F96652E75}" srcId="{E1D061C5-A6E8-463C-8742-26898D46B979}" destId="{01E37D46-DDF4-4B2D-949F-6B7513192953}" srcOrd="1" destOrd="0" parTransId="{799A1761-C532-4D50-A6EC-E0FBD0A1E4C2}" sibTransId="{6713702B-030D-4E4D-AE36-1F829325689E}"/>
    <dgm:cxn modelId="{BD98BEDE-68E8-4050-8202-1BFDF6A45F79}" type="presOf" srcId="{E1D061C5-A6E8-463C-8742-26898D46B979}" destId="{DD0A6BB1-CA57-4798-9303-309AF07FC507}" srcOrd="0" destOrd="0" presId="urn:microsoft.com/office/officeart/2005/8/layout/default"/>
    <dgm:cxn modelId="{205940E8-9248-4E23-9AC9-1B84D98CDF8A}" type="presOf" srcId="{E9C011FE-051A-46C3-9248-33C8536BB453}" destId="{57EDCCF4-A6E5-4155-90FD-512171D54301}" srcOrd="0" destOrd="0" presId="urn:microsoft.com/office/officeart/2005/8/layout/default"/>
    <dgm:cxn modelId="{AFAFE8FC-3C0A-4079-893A-00CE76824760}" srcId="{E1D061C5-A6E8-463C-8742-26898D46B979}" destId="{D582DEFA-BF18-4B87-93EE-7017053CEBC1}" srcOrd="2" destOrd="0" parTransId="{600F6DE4-787A-4F69-A169-B423F3451AC0}" sibTransId="{8D9D789C-3465-45AD-BC07-E47B6DAC3D58}"/>
    <dgm:cxn modelId="{CA6615FE-7F54-4C48-90F5-6BB2C8AC4306}" srcId="{E1D061C5-A6E8-463C-8742-26898D46B979}" destId="{E9C011FE-051A-46C3-9248-33C8536BB453}" srcOrd="6" destOrd="0" parTransId="{05F4F5DA-E15F-4258-9ECA-6AAA4566B619}" sibTransId="{3466A807-7B14-47DD-BAF0-408E62A67060}"/>
    <dgm:cxn modelId="{E9B7BDFE-E837-4393-8BFC-F0EA732BB7A3}" type="presOf" srcId="{488D6929-B4F7-4C11-9BF1-1FAF867AC63E}" destId="{6F30F413-407E-4C1B-9750-DA1C5C95C3E2}" srcOrd="0" destOrd="0" presId="urn:microsoft.com/office/officeart/2005/8/layout/default"/>
    <dgm:cxn modelId="{5062B8FD-0B83-4441-86EE-750248C6190D}" type="presParOf" srcId="{DD0A6BB1-CA57-4798-9303-309AF07FC507}" destId="{E321E1AE-1C86-496A-BB74-0C94D38BAECD}" srcOrd="0" destOrd="0" presId="urn:microsoft.com/office/officeart/2005/8/layout/default"/>
    <dgm:cxn modelId="{74EEA4DB-EFE4-414F-946F-AD7F2CE097E8}" type="presParOf" srcId="{DD0A6BB1-CA57-4798-9303-309AF07FC507}" destId="{0187691D-1714-41ED-BF9F-D69EC5BDEB62}" srcOrd="1" destOrd="0" presId="urn:microsoft.com/office/officeart/2005/8/layout/default"/>
    <dgm:cxn modelId="{0430BF42-DE81-455C-993E-360C2966F9EA}" type="presParOf" srcId="{DD0A6BB1-CA57-4798-9303-309AF07FC507}" destId="{8219221E-BDF2-4ABE-BA46-9B070BE4317E}" srcOrd="2" destOrd="0" presId="urn:microsoft.com/office/officeart/2005/8/layout/default"/>
    <dgm:cxn modelId="{D3ACDB73-78C0-4C36-81EB-F226D8C04444}" type="presParOf" srcId="{DD0A6BB1-CA57-4798-9303-309AF07FC507}" destId="{3A7CD7CC-D0CE-4162-8D92-874C9BD51357}" srcOrd="3" destOrd="0" presId="urn:microsoft.com/office/officeart/2005/8/layout/default"/>
    <dgm:cxn modelId="{64D78B20-2BE8-43C9-B907-5E04634189C2}" type="presParOf" srcId="{DD0A6BB1-CA57-4798-9303-309AF07FC507}" destId="{B0B5DE05-EE00-447A-924A-5D5C1F14A964}" srcOrd="4" destOrd="0" presId="urn:microsoft.com/office/officeart/2005/8/layout/default"/>
    <dgm:cxn modelId="{5AFABE9B-BFC0-4098-A495-E32FF9FD1C60}" type="presParOf" srcId="{DD0A6BB1-CA57-4798-9303-309AF07FC507}" destId="{0869085B-5549-4A74-A88A-A6AFDD0EA042}" srcOrd="5" destOrd="0" presId="urn:microsoft.com/office/officeart/2005/8/layout/default"/>
    <dgm:cxn modelId="{BDA8A613-D40F-415A-A35D-233C8B8FFFB4}" type="presParOf" srcId="{DD0A6BB1-CA57-4798-9303-309AF07FC507}" destId="{6CA18C1D-1657-4B00-91BD-F514052F1334}" srcOrd="6" destOrd="0" presId="urn:microsoft.com/office/officeart/2005/8/layout/default"/>
    <dgm:cxn modelId="{1FDD1352-3A31-4107-BEF4-E5FE175C5E0E}" type="presParOf" srcId="{DD0A6BB1-CA57-4798-9303-309AF07FC507}" destId="{A254B04E-EC7B-4D57-BB2C-FF0D8AFD9966}" srcOrd="7" destOrd="0" presId="urn:microsoft.com/office/officeart/2005/8/layout/default"/>
    <dgm:cxn modelId="{7A6BFC59-AD04-47E7-AF4B-D2CCAE947DB1}" type="presParOf" srcId="{DD0A6BB1-CA57-4798-9303-309AF07FC507}" destId="{5C3F6D10-076A-4714-BAEA-D7A05AC1C4FC}" srcOrd="8" destOrd="0" presId="urn:microsoft.com/office/officeart/2005/8/layout/default"/>
    <dgm:cxn modelId="{25ADEBB3-5838-446F-8803-38865F112E1A}" type="presParOf" srcId="{DD0A6BB1-CA57-4798-9303-309AF07FC507}" destId="{D7C616ED-AA6E-4D2C-9ACF-C578A5799B82}" srcOrd="9" destOrd="0" presId="urn:microsoft.com/office/officeart/2005/8/layout/default"/>
    <dgm:cxn modelId="{E2F1CBA7-6A15-496D-B9C3-E669655292A8}" type="presParOf" srcId="{DD0A6BB1-CA57-4798-9303-309AF07FC507}" destId="{6F30F413-407E-4C1B-9750-DA1C5C95C3E2}" srcOrd="10" destOrd="0" presId="urn:microsoft.com/office/officeart/2005/8/layout/default"/>
    <dgm:cxn modelId="{79C6775B-61D5-48C6-8DDA-7BD7EACD09D9}" type="presParOf" srcId="{DD0A6BB1-CA57-4798-9303-309AF07FC507}" destId="{C4D85DBF-9740-4AD9-AB20-D51AA500BDE5}" srcOrd="11" destOrd="0" presId="urn:microsoft.com/office/officeart/2005/8/layout/default"/>
    <dgm:cxn modelId="{B098853E-C3F0-4E86-8794-AA5DF0B61E17}" type="presParOf" srcId="{DD0A6BB1-CA57-4798-9303-309AF07FC507}" destId="{57EDCCF4-A6E5-4155-90FD-512171D54301}" srcOrd="12" destOrd="0" presId="urn:microsoft.com/office/officeart/2005/8/layout/default"/>
    <dgm:cxn modelId="{9BFA9E80-80F0-4E1E-AA18-8F9127532830}" type="presParOf" srcId="{DD0A6BB1-CA57-4798-9303-309AF07FC507}" destId="{1E277D35-794C-46DB-B688-D9D5F72857BC}" srcOrd="13" destOrd="0" presId="urn:microsoft.com/office/officeart/2005/8/layout/default"/>
    <dgm:cxn modelId="{B593EBF5-031A-4416-88F5-E30F997C7079}" type="presParOf" srcId="{DD0A6BB1-CA57-4798-9303-309AF07FC507}" destId="{B004C594-34B8-4345-B133-9268BCEB6779}" srcOrd="14" destOrd="0" presId="urn:microsoft.com/office/officeart/2005/8/layout/defaul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D061C5-A6E8-463C-8742-26898D46B97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E203B4D-6D56-43F6-A121-E282B8261103}">
      <dgm:prSet phldrT="[Text]"/>
      <dgm:spPr/>
      <dgm:t>
        <a:bodyPr/>
        <a:lstStyle/>
        <a:p>
          <a:r>
            <a:rPr lang="en-US" dirty="0"/>
            <a:t>Applications</a:t>
          </a:r>
        </a:p>
      </dgm:t>
    </dgm:pt>
    <dgm:pt modelId="{F222B268-8AE2-4EB0-90BA-13E2E9B64109}" type="parTrans" cxnId="{4C25FB17-22B1-4A05-9549-1C5DACD36664}">
      <dgm:prSet/>
      <dgm:spPr/>
      <dgm:t>
        <a:bodyPr/>
        <a:lstStyle/>
        <a:p>
          <a:endParaRPr lang="en-US"/>
        </a:p>
      </dgm:t>
    </dgm:pt>
    <dgm:pt modelId="{4BF1746A-1578-4FDC-952D-53A2B15851A1}" type="sibTrans" cxnId="{4C25FB17-22B1-4A05-9549-1C5DACD36664}">
      <dgm:prSet/>
      <dgm:spPr/>
      <dgm:t>
        <a:bodyPr/>
        <a:lstStyle/>
        <a:p>
          <a:endParaRPr lang="en-US"/>
        </a:p>
      </dgm:t>
    </dgm:pt>
    <dgm:pt modelId="{01E37D46-DDF4-4B2D-949F-6B7513192953}">
      <dgm:prSet phldrT="[Text]"/>
      <dgm:spPr/>
      <dgm:t>
        <a:bodyPr/>
        <a:lstStyle/>
        <a:p>
          <a:r>
            <a:rPr lang="en-US" dirty="0"/>
            <a:t>Data</a:t>
          </a:r>
        </a:p>
      </dgm:t>
    </dgm:pt>
    <dgm:pt modelId="{799A1761-C532-4D50-A6EC-E0FBD0A1E4C2}" type="parTrans" cxnId="{DE11D4D6-3D06-48B4-86B7-5F6F96652E75}">
      <dgm:prSet/>
      <dgm:spPr/>
      <dgm:t>
        <a:bodyPr/>
        <a:lstStyle/>
        <a:p>
          <a:endParaRPr lang="en-US"/>
        </a:p>
      </dgm:t>
    </dgm:pt>
    <dgm:pt modelId="{6713702B-030D-4E4D-AE36-1F829325689E}" type="sibTrans" cxnId="{DE11D4D6-3D06-48B4-86B7-5F6F96652E75}">
      <dgm:prSet/>
      <dgm:spPr/>
      <dgm:t>
        <a:bodyPr/>
        <a:lstStyle/>
        <a:p>
          <a:endParaRPr lang="en-US"/>
        </a:p>
      </dgm:t>
    </dgm:pt>
    <dgm:pt modelId="{D582DEFA-BF18-4B87-93EE-7017053CEBC1}">
      <dgm:prSet phldrT="[Text]"/>
      <dgm:spPr/>
      <dgm:t>
        <a:bodyPr/>
        <a:lstStyle/>
        <a:p>
          <a:r>
            <a:rPr lang="en-US" dirty="0"/>
            <a:t>Runtime &amp; Middleware</a:t>
          </a:r>
        </a:p>
      </dgm:t>
    </dgm:pt>
    <dgm:pt modelId="{600F6DE4-787A-4F69-A169-B423F3451AC0}" type="parTrans" cxnId="{AFAFE8FC-3C0A-4079-893A-00CE76824760}">
      <dgm:prSet/>
      <dgm:spPr/>
      <dgm:t>
        <a:bodyPr/>
        <a:lstStyle/>
        <a:p>
          <a:endParaRPr lang="en-US"/>
        </a:p>
      </dgm:t>
    </dgm:pt>
    <dgm:pt modelId="{8D9D789C-3465-45AD-BC07-E47B6DAC3D58}" type="sibTrans" cxnId="{AFAFE8FC-3C0A-4079-893A-00CE76824760}">
      <dgm:prSet/>
      <dgm:spPr/>
      <dgm:t>
        <a:bodyPr/>
        <a:lstStyle/>
        <a:p>
          <a:endParaRPr lang="en-US"/>
        </a:p>
      </dgm:t>
    </dgm:pt>
    <dgm:pt modelId="{74675374-D1AD-4F1B-82AE-711470718151}">
      <dgm:prSet phldrT="[Text]"/>
      <dgm:spPr/>
      <dgm:t>
        <a:bodyPr/>
        <a:lstStyle/>
        <a:p>
          <a:r>
            <a:rPr lang="en-US" dirty="0"/>
            <a:t>OS</a:t>
          </a:r>
        </a:p>
      </dgm:t>
    </dgm:pt>
    <dgm:pt modelId="{75F26905-2BAB-4576-B2D5-75FFDF3F54FD}" type="parTrans" cxnId="{AC81C337-3A58-46F3-9AD7-852B32C6E1A0}">
      <dgm:prSet/>
      <dgm:spPr/>
      <dgm:t>
        <a:bodyPr/>
        <a:lstStyle/>
        <a:p>
          <a:endParaRPr lang="en-US"/>
        </a:p>
      </dgm:t>
    </dgm:pt>
    <dgm:pt modelId="{38B4605D-46A1-42BE-B0EB-051D72C1E996}" type="sibTrans" cxnId="{AC81C337-3A58-46F3-9AD7-852B32C6E1A0}">
      <dgm:prSet/>
      <dgm:spPr/>
      <dgm:t>
        <a:bodyPr/>
        <a:lstStyle/>
        <a:p>
          <a:endParaRPr lang="en-US"/>
        </a:p>
      </dgm:t>
    </dgm:pt>
    <dgm:pt modelId="{B68AE007-0FD4-4109-ADDC-900314B2E451}">
      <dgm:prSet phldrT="[Text]"/>
      <dgm:spPr/>
      <dgm:t>
        <a:bodyPr/>
        <a:lstStyle/>
        <a:p>
          <a:r>
            <a:rPr lang="en-US" dirty="0"/>
            <a:t>Virtualization</a:t>
          </a:r>
        </a:p>
      </dgm:t>
    </dgm:pt>
    <dgm:pt modelId="{65671619-C6BB-4E6C-BD81-10CC6C452E79}" type="parTrans" cxnId="{346A4752-0D42-4EE4-B282-157118B6014D}">
      <dgm:prSet/>
      <dgm:spPr/>
      <dgm:t>
        <a:bodyPr/>
        <a:lstStyle/>
        <a:p>
          <a:endParaRPr lang="en-US"/>
        </a:p>
      </dgm:t>
    </dgm:pt>
    <dgm:pt modelId="{BCC5F241-EB01-44AC-9BD2-7555E04098E2}" type="sibTrans" cxnId="{346A4752-0D42-4EE4-B282-157118B6014D}">
      <dgm:prSet/>
      <dgm:spPr/>
      <dgm:t>
        <a:bodyPr/>
        <a:lstStyle/>
        <a:p>
          <a:endParaRPr lang="en-US"/>
        </a:p>
      </dgm:t>
    </dgm:pt>
    <dgm:pt modelId="{488D6929-B4F7-4C11-9BF1-1FAF867AC63E}">
      <dgm:prSet phldrT="[Text]"/>
      <dgm:spPr>
        <a:solidFill>
          <a:schemeClr val="bg1"/>
        </a:solidFill>
        <a:ln>
          <a:solidFill>
            <a:schemeClr val="tx1"/>
          </a:solidFill>
        </a:ln>
      </dgm:spPr>
      <dgm:t>
        <a:bodyPr/>
        <a:lstStyle/>
        <a:p>
          <a:r>
            <a:rPr lang="en-US" dirty="0">
              <a:solidFill>
                <a:schemeClr val="tx1"/>
              </a:solidFill>
            </a:rPr>
            <a:t>Networking</a:t>
          </a:r>
        </a:p>
      </dgm:t>
    </dgm:pt>
    <dgm:pt modelId="{1D1EA239-6690-48C1-8EBC-DDE1961B77AD}" type="parTrans" cxnId="{818FC8AC-0FEC-4BEA-869C-9039EA9AB784}">
      <dgm:prSet/>
      <dgm:spPr/>
      <dgm:t>
        <a:bodyPr/>
        <a:lstStyle/>
        <a:p>
          <a:endParaRPr lang="en-US"/>
        </a:p>
      </dgm:t>
    </dgm:pt>
    <dgm:pt modelId="{D7344C3D-64B9-4264-89F3-67F7CB0062B2}" type="sibTrans" cxnId="{818FC8AC-0FEC-4BEA-869C-9039EA9AB784}">
      <dgm:prSet/>
      <dgm:spPr/>
      <dgm:t>
        <a:bodyPr/>
        <a:lstStyle/>
        <a:p>
          <a:endParaRPr lang="en-US"/>
        </a:p>
      </dgm:t>
    </dgm:pt>
    <dgm:pt modelId="{E9C011FE-051A-46C3-9248-33C8536BB453}">
      <dgm:prSet phldrT="[Text]"/>
      <dgm:spPr>
        <a:solidFill>
          <a:schemeClr val="bg1"/>
        </a:solidFill>
        <a:ln>
          <a:solidFill>
            <a:schemeClr val="tx1"/>
          </a:solidFill>
        </a:ln>
      </dgm:spPr>
      <dgm:t>
        <a:bodyPr/>
        <a:lstStyle/>
        <a:p>
          <a:r>
            <a:rPr lang="en-US" b="0" dirty="0">
              <a:solidFill>
                <a:schemeClr val="tx1"/>
              </a:solidFill>
            </a:rPr>
            <a:t>Storage</a:t>
          </a:r>
        </a:p>
      </dgm:t>
    </dgm:pt>
    <dgm:pt modelId="{05F4F5DA-E15F-4258-9ECA-6AAA4566B619}" type="parTrans" cxnId="{CA6615FE-7F54-4C48-90F5-6BB2C8AC4306}">
      <dgm:prSet/>
      <dgm:spPr/>
      <dgm:t>
        <a:bodyPr/>
        <a:lstStyle/>
        <a:p>
          <a:endParaRPr lang="en-US"/>
        </a:p>
      </dgm:t>
    </dgm:pt>
    <dgm:pt modelId="{3466A807-7B14-47DD-BAF0-408E62A67060}" type="sibTrans" cxnId="{CA6615FE-7F54-4C48-90F5-6BB2C8AC4306}">
      <dgm:prSet/>
      <dgm:spPr/>
      <dgm:t>
        <a:bodyPr/>
        <a:lstStyle/>
        <a:p>
          <a:endParaRPr lang="en-US"/>
        </a:p>
      </dgm:t>
    </dgm:pt>
    <dgm:pt modelId="{5A11ABD1-63A7-4936-BF93-D4E3191BCB27}">
      <dgm:prSet phldrT="[Text]"/>
      <dgm:spPr>
        <a:solidFill>
          <a:schemeClr val="bg1"/>
        </a:solidFill>
        <a:ln>
          <a:solidFill>
            <a:schemeClr val="tx1"/>
          </a:solidFill>
        </a:ln>
      </dgm:spPr>
      <dgm:t>
        <a:bodyPr/>
        <a:lstStyle/>
        <a:p>
          <a:r>
            <a:rPr lang="en-US" b="0" dirty="0">
              <a:solidFill>
                <a:schemeClr val="tx1"/>
              </a:solidFill>
            </a:rPr>
            <a:t>Servers</a:t>
          </a:r>
        </a:p>
      </dgm:t>
    </dgm:pt>
    <dgm:pt modelId="{742E996E-F7EE-4087-9EAB-732CF13C0E24}" type="parTrans" cxnId="{59D3BD41-D786-4A9F-B368-2DD6C65AB25F}">
      <dgm:prSet/>
      <dgm:spPr/>
      <dgm:t>
        <a:bodyPr/>
        <a:lstStyle/>
        <a:p>
          <a:endParaRPr lang="en-US"/>
        </a:p>
      </dgm:t>
    </dgm:pt>
    <dgm:pt modelId="{59AC4227-FB42-4D64-9DF0-69E814AE6914}" type="sibTrans" cxnId="{59D3BD41-D786-4A9F-B368-2DD6C65AB25F}">
      <dgm:prSet/>
      <dgm:spPr/>
      <dgm:t>
        <a:bodyPr/>
        <a:lstStyle/>
        <a:p>
          <a:endParaRPr lang="en-US"/>
        </a:p>
      </dgm:t>
    </dgm:pt>
    <dgm:pt modelId="{DD0A6BB1-CA57-4798-9303-309AF07FC507}" type="pres">
      <dgm:prSet presAssocID="{E1D061C5-A6E8-463C-8742-26898D46B979}" presName="diagram" presStyleCnt="0">
        <dgm:presLayoutVars>
          <dgm:dir/>
          <dgm:resizeHandles val="exact"/>
        </dgm:presLayoutVars>
      </dgm:prSet>
      <dgm:spPr/>
    </dgm:pt>
    <dgm:pt modelId="{E321E1AE-1C86-496A-BB74-0C94D38BAECD}" type="pres">
      <dgm:prSet presAssocID="{9E203B4D-6D56-43F6-A121-E282B8261103}" presName="node" presStyleLbl="node1" presStyleIdx="0" presStyleCnt="8" custScaleY="36336">
        <dgm:presLayoutVars>
          <dgm:bulletEnabled val="1"/>
        </dgm:presLayoutVars>
      </dgm:prSet>
      <dgm:spPr/>
    </dgm:pt>
    <dgm:pt modelId="{0187691D-1714-41ED-BF9F-D69EC5BDEB62}" type="pres">
      <dgm:prSet presAssocID="{4BF1746A-1578-4FDC-952D-53A2B15851A1}" presName="sibTrans" presStyleCnt="0"/>
      <dgm:spPr/>
    </dgm:pt>
    <dgm:pt modelId="{8219221E-BDF2-4ABE-BA46-9B070BE4317E}" type="pres">
      <dgm:prSet presAssocID="{01E37D46-DDF4-4B2D-949F-6B7513192953}" presName="node" presStyleLbl="node1" presStyleIdx="1" presStyleCnt="8" custScaleY="36336">
        <dgm:presLayoutVars>
          <dgm:bulletEnabled val="1"/>
        </dgm:presLayoutVars>
      </dgm:prSet>
      <dgm:spPr/>
    </dgm:pt>
    <dgm:pt modelId="{3A7CD7CC-D0CE-4162-8D92-874C9BD51357}" type="pres">
      <dgm:prSet presAssocID="{6713702B-030D-4E4D-AE36-1F829325689E}" presName="sibTrans" presStyleCnt="0"/>
      <dgm:spPr/>
    </dgm:pt>
    <dgm:pt modelId="{B0B5DE05-EE00-447A-924A-5D5C1F14A964}" type="pres">
      <dgm:prSet presAssocID="{D582DEFA-BF18-4B87-93EE-7017053CEBC1}" presName="node" presStyleLbl="node1" presStyleIdx="2" presStyleCnt="8" custScaleY="36336">
        <dgm:presLayoutVars>
          <dgm:bulletEnabled val="1"/>
        </dgm:presLayoutVars>
      </dgm:prSet>
      <dgm:spPr/>
    </dgm:pt>
    <dgm:pt modelId="{0869085B-5549-4A74-A88A-A6AFDD0EA042}" type="pres">
      <dgm:prSet presAssocID="{8D9D789C-3465-45AD-BC07-E47B6DAC3D58}" presName="sibTrans" presStyleCnt="0"/>
      <dgm:spPr/>
    </dgm:pt>
    <dgm:pt modelId="{6CA18C1D-1657-4B00-91BD-F514052F1334}" type="pres">
      <dgm:prSet presAssocID="{74675374-D1AD-4F1B-82AE-711470718151}" presName="node" presStyleLbl="node1" presStyleIdx="3" presStyleCnt="8" custScaleY="36336">
        <dgm:presLayoutVars>
          <dgm:bulletEnabled val="1"/>
        </dgm:presLayoutVars>
      </dgm:prSet>
      <dgm:spPr/>
    </dgm:pt>
    <dgm:pt modelId="{A254B04E-EC7B-4D57-BB2C-FF0D8AFD9966}" type="pres">
      <dgm:prSet presAssocID="{38B4605D-46A1-42BE-B0EB-051D72C1E996}" presName="sibTrans" presStyleCnt="0"/>
      <dgm:spPr/>
    </dgm:pt>
    <dgm:pt modelId="{5C3F6D10-076A-4714-BAEA-D7A05AC1C4FC}" type="pres">
      <dgm:prSet presAssocID="{B68AE007-0FD4-4109-ADDC-900314B2E451}" presName="node" presStyleLbl="node1" presStyleIdx="4" presStyleCnt="8" custScaleY="36336">
        <dgm:presLayoutVars>
          <dgm:bulletEnabled val="1"/>
        </dgm:presLayoutVars>
      </dgm:prSet>
      <dgm:spPr/>
    </dgm:pt>
    <dgm:pt modelId="{D7C616ED-AA6E-4D2C-9ACF-C578A5799B82}" type="pres">
      <dgm:prSet presAssocID="{BCC5F241-EB01-44AC-9BD2-7555E04098E2}" presName="sibTrans" presStyleCnt="0"/>
      <dgm:spPr/>
    </dgm:pt>
    <dgm:pt modelId="{6F30F413-407E-4C1B-9750-DA1C5C95C3E2}" type="pres">
      <dgm:prSet presAssocID="{488D6929-B4F7-4C11-9BF1-1FAF867AC63E}" presName="node" presStyleLbl="node1" presStyleIdx="5" presStyleCnt="8" custScaleY="36336">
        <dgm:presLayoutVars>
          <dgm:bulletEnabled val="1"/>
        </dgm:presLayoutVars>
      </dgm:prSet>
      <dgm:spPr/>
    </dgm:pt>
    <dgm:pt modelId="{C4D85DBF-9740-4AD9-AB20-D51AA500BDE5}" type="pres">
      <dgm:prSet presAssocID="{D7344C3D-64B9-4264-89F3-67F7CB0062B2}" presName="sibTrans" presStyleCnt="0"/>
      <dgm:spPr/>
    </dgm:pt>
    <dgm:pt modelId="{57EDCCF4-A6E5-4155-90FD-512171D54301}" type="pres">
      <dgm:prSet presAssocID="{E9C011FE-051A-46C3-9248-33C8536BB453}" presName="node" presStyleLbl="node1" presStyleIdx="6" presStyleCnt="8" custScaleY="36336">
        <dgm:presLayoutVars>
          <dgm:bulletEnabled val="1"/>
        </dgm:presLayoutVars>
      </dgm:prSet>
      <dgm:spPr/>
    </dgm:pt>
    <dgm:pt modelId="{1E277D35-794C-46DB-B688-D9D5F72857BC}" type="pres">
      <dgm:prSet presAssocID="{3466A807-7B14-47DD-BAF0-408E62A67060}" presName="sibTrans" presStyleCnt="0"/>
      <dgm:spPr/>
    </dgm:pt>
    <dgm:pt modelId="{B004C594-34B8-4345-B133-9268BCEB6779}" type="pres">
      <dgm:prSet presAssocID="{5A11ABD1-63A7-4936-BF93-D4E3191BCB27}" presName="node" presStyleLbl="node1" presStyleIdx="7" presStyleCnt="8" custScaleY="36336">
        <dgm:presLayoutVars>
          <dgm:bulletEnabled val="1"/>
        </dgm:presLayoutVars>
      </dgm:prSet>
      <dgm:spPr/>
    </dgm:pt>
  </dgm:ptLst>
  <dgm:cxnLst>
    <dgm:cxn modelId="{4C25FB17-22B1-4A05-9549-1C5DACD36664}" srcId="{E1D061C5-A6E8-463C-8742-26898D46B979}" destId="{9E203B4D-6D56-43F6-A121-E282B8261103}" srcOrd="0" destOrd="0" parTransId="{F222B268-8AE2-4EB0-90BA-13E2E9B64109}" sibTransId="{4BF1746A-1578-4FDC-952D-53A2B15851A1}"/>
    <dgm:cxn modelId="{42743E18-3876-47B6-B53B-C44F8400B653}" type="presOf" srcId="{5A11ABD1-63A7-4936-BF93-D4E3191BCB27}" destId="{B004C594-34B8-4345-B133-9268BCEB6779}" srcOrd="0" destOrd="0" presId="urn:microsoft.com/office/officeart/2005/8/layout/default"/>
    <dgm:cxn modelId="{AC81C337-3A58-46F3-9AD7-852B32C6E1A0}" srcId="{E1D061C5-A6E8-463C-8742-26898D46B979}" destId="{74675374-D1AD-4F1B-82AE-711470718151}" srcOrd="3" destOrd="0" parTransId="{75F26905-2BAB-4576-B2D5-75FFDF3F54FD}" sibTransId="{38B4605D-46A1-42BE-B0EB-051D72C1E996}"/>
    <dgm:cxn modelId="{59D3BD41-D786-4A9F-B368-2DD6C65AB25F}" srcId="{E1D061C5-A6E8-463C-8742-26898D46B979}" destId="{5A11ABD1-63A7-4936-BF93-D4E3191BCB27}" srcOrd="7" destOrd="0" parTransId="{742E996E-F7EE-4087-9EAB-732CF13C0E24}" sibTransId="{59AC4227-FB42-4D64-9DF0-69E814AE6914}"/>
    <dgm:cxn modelId="{202C096E-104F-4403-B257-D0C175ACE7D7}" type="presOf" srcId="{E1D061C5-A6E8-463C-8742-26898D46B979}" destId="{DD0A6BB1-CA57-4798-9303-309AF07FC507}" srcOrd="0" destOrd="0" presId="urn:microsoft.com/office/officeart/2005/8/layout/default"/>
    <dgm:cxn modelId="{346A4752-0D42-4EE4-B282-157118B6014D}" srcId="{E1D061C5-A6E8-463C-8742-26898D46B979}" destId="{B68AE007-0FD4-4109-ADDC-900314B2E451}" srcOrd="4" destOrd="0" parTransId="{65671619-C6BB-4E6C-BD81-10CC6C452E79}" sibTransId="{BCC5F241-EB01-44AC-9BD2-7555E04098E2}"/>
    <dgm:cxn modelId="{EE01FE75-2A28-4FD3-9FEC-C51849DE22AD}" type="presOf" srcId="{B68AE007-0FD4-4109-ADDC-900314B2E451}" destId="{5C3F6D10-076A-4714-BAEA-D7A05AC1C4FC}" srcOrd="0" destOrd="0" presId="urn:microsoft.com/office/officeart/2005/8/layout/default"/>
    <dgm:cxn modelId="{37DBAB80-2581-4490-A86F-8880D67AE100}" type="presOf" srcId="{D582DEFA-BF18-4B87-93EE-7017053CEBC1}" destId="{B0B5DE05-EE00-447A-924A-5D5C1F14A964}" srcOrd="0" destOrd="0" presId="urn:microsoft.com/office/officeart/2005/8/layout/default"/>
    <dgm:cxn modelId="{5C249489-B84C-4E23-B695-FF8EB42C5CB3}" type="presOf" srcId="{488D6929-B4F7-4C11-9BF1-1FAF867AC63E}" destId="{6F30F413-407E-4C1B-9750-DA1C5C95C3E2}" srcOrd="0" destOrd="0" presId="urn:microsoft.com/office/officeart/2005/8/layout/default"/>
    <dgm:cxn modelId="{62D01B9E-9AE1-4C39-88FF-98E07989022E}" type="presOf" srcId="{E9C011FE-051A-46C3-9248-33C8536BB453}" destId="{57EDCCF4-A6E5-4155-90FD-512171D54301}" srcOrd="0" destOrd="0" presId="urn:microsoft.com/office/officeart/2005/8/layout/default"/>
    <dgm:cxn modelId="{818FC8AC-0FEC-4BEA-869C-9039EA9AB784}" srcId="{E1D061C5-A6E8-463C-8742-26898D46B979}" destId="{488D6929-B4F7-4C11-9BF1-1FAF867AC63E}" srcOrd="5" destOrd="0" parTransId="{1D1EA239-6690-48C1-8EBC-DDE1961B77AD}" sibTransId="{D7344C3D-64B9-4264-89F3-67F7CB0062B2}"/>
    <dgm:cxn modelId="{37CCCAB2-A418-492A-AF42-F0FD32F75698}" type="presOf" srcId="{01E37D46-DDF4-4B2D-949F-6B7513192953}" destId="{8219221E-BDF2-4ABE-BA46-9B070BE4317E}" srcOrd="0" destOrd="0" presId="urn:microsoft.com/office/officeart/2005/8/layout/default"/>
    <dgm:cxn modelId="{0C0AA9B8-9195-411B-AF57-08B5BE8EA6F2}" type="presOf" srcId="{74675374-D1AD-4F1B-82AE-711470718151}" destId="{6CA18C1D-1657-4B00-91BD-F514052F1334}" srcOrd="0" destOrd="0" presId="urn:microsoft.com/office/officeart/2005/8/layout/default"/>
    <dgm:cxn modelId="{DE11D4D6-3D06-48B4-86B7-5F6F96652E75}" srcId="{E1D061C5-A6E8-463C-8742-26898D46B979}" destId="{01E37D46-DDF4-4B2D-949F-6B7513192953}" srcOrd="1" destOrd="0" parTransId="{799A1761-C532-4D50-A6EC-E0FBD0A1E4C2}" sibTransId="{6713702B-030D-4E4D-AE36-1F829325689E}"/>
    <dgm:cxn modelId="{F4D5ABE9-F1D2-4B18-8674-57841529BEA1}" type="presOf" srcId="{9E203B4D-6D56-43F6-A121-E282B8261103}" destId="{E321E1AE-1C86-496A-BB74-0C94D38BAECD}" srcOrd="0" destOrd="0" presId="urn:microsoft.com/office/officeart/2005/8/layout/default"/>
    <dgm:cxn modelId="{AFAFE8FC-3C0A-4079-893A-00CE76824760}" srcId="{E1D061C5-A6E8-463C-8742-26898D46B979}" destId="{D582DEFA-BF18-4B87-93EE-7017053CEBC1}" srcOrd="2" destOrd="0" parTransId="{600F6DE4-787A-4F69-A169-B423F3451AC0}" sibTransId="{8D9D789C-3465-45AD-BC07-E47B6DAC3D58}"/>
    <dgm:cxn modelId="{CA6615FE-7F54-4C48-90F5-6BB2C8AC4306}" srcId="{E1D061C5-A6E8-463C-8742-26898D46B979}" destId="{E9C011FE-051A-46C3-9248-33C8536BB453}" srcOrd="6" destOrd="0" parTransId="{05F4F5DA-E15F-4258-9ECA-6AAA4566B619}" sibTransId="{3466A807-7B14-47DD-BAF0-408E62A67060}"/>
    <dgm:cxn modelId="{A15A35C6-7CB3-4683-B52D-145397464F9D}" type="presParOf" srcId="{DD0A6BB1-CA57-4798-9303-309AF07FC507}" destId="{E321E1AE-1C86-496A-BB74-0C94D38BAECD}" srcOrd="0" destOrd="0" presId="urn:microsoft.com/office/officeart/2005/8/layout/default"/>
    <dgm:cxn modelId="{D4CC5D0A-65D3-49B2-A922-F157C3617F08}" type="presParOf" srcId="{DD0A6BB1-CA57-4798-9303-309AF07FC507}" destId="{0187691D-1714-41ED-BF9F-D69EC5BDEB62}" srcOrd="1" destOrd="0" presId="urn:microsoft.com/office/officeart/2005/8/layout/default"/>
    <dgm:cxn modelId="{A9FE0E4B-38EC-4938-B75A-786D957DAC0B}" type="presParOf" srcId="{DD0A6BB1-CA57-4798-9303-309AF07FC507}" destId="{8219221E-BDF2-4ABE-BA46-9B070BE4317E}" srcOrd="2" destOrd="0" presId="urn:microsoft.com/office/officeart/2005/8/layout/default"/>
    <dgm:cxn modelId="{46FD0C33-C496-4FD6-BCDC-8B8D66440843}" type="presParOf" srcId="{DD0A6BB1-CA57-4798-9303-309AF07FC507}" destId="{3A7CD7CC-D0CE-4162-8D92-874C9BD51357}" srcOrd="3" destOrd="0" presId="urn:microsoft.com/office/officeart/2005/8/layout/default"/>
    <dgm:cxn modelId="{830ACF56-1906-40E4-9040-AFDDA9EE5E33}" type="presParOf" srcId="{DD0A6BB1-CA57-4798-9303-309AF07FC507}" destId="{B0B5DE05-EE00-447A-924A-5D5C1F14A964}" srcOrd="4" destOrd="0" presId="urn:microsoft.com/office/officeart/2005/8/layout/default"/>
    <dgm:cxn modelId="{6ABDCC5E-4434-4C62-8A9B-7950772C93E9}" type="presParOf" srcId="{DD0A6BB1-CA57-4798-9303-309AF07FC507}" destId="{0869085B-5549-4A74-A88A-A6AFDD0EA042}" srcOrd="5" destOrd="0" presId="urn:microsoft.com/office/officeart/2005/8/layout/default"/>
    <dgm:cxn modelId="{283EAB21-9B72-4F84-8C20-D9AC2C4F8528}" type="presParOf" srcId="{DD0A6BB1-CA57-4798-9303-309AF07FC507}" destId="{6CA18C1D-1657-4B00-91BD-F514052F1334}" srcOrd="6" destOrd="0" presId="urn:microsoft.com/office/officeart/2005/8/layout/default"/>
    <dgm:cxn modelId="{CB81890D-2AA1-42A0-9230-45BE88FAFE35}" type="presParOf" srcId="{DD0A6BB1-CA57-4798-9303-309AF07FC507}" destId="{A254B04E-EC7B-4D57-BB2C-FF0D8AFD9966}" srcOrd="7" destOrd="0" presId="urn:microsoft.com/office/officeart/2005/8/layout/default"/>
    <dgm:cxn modelId="{0A1690E5-1CF2-407B-840B-4D7B08C97A88}" type="presParOf" srcId="{DD0A6BB1-CA57-4798-9303-309AF07FC507}" destId="{5C3F6D10-076A-4714-BAEA-D7A05AC1C4FC}" srcOrd="8" destOrd="0" presId="urn:microsoft.com/office/officeart/2005/8/layout/default"/>
    <dgm:cxn modelId="{DB1A8FFB-CBB8-4038-B7A5-9724B63DFEA6}" type="presParOf" srcId="{DD0A6BB1-CA57-4798-9303-309AF07FC507}" destId="{D7C616ED-AA6E-4D2C-9ACF-C578A5799B82}" srcOrd="9" destOrd="0" presId="urn:microsoft.com/office/officeart/2005/8/layout/default"/>
    <dgm:cxn modelId="{BA99E605-773F-4E3C-85C4-B4DDA61740F8}" type="presParOf" srcId="{DD0A6BB1-CA57-4798-9303-309AF07FC507}" destId="{6F30F413-407E-4C1B-9750-DA1C5C95C3E2}" srcOrd="10" destOrd="0" presId="urn:microsoft.com/office/officeart/2005/8/layout/default"/>
    <dgm:cxn modelId="{E738A2FF-F653-4083-B0EC-371E08DE96EB}" type="presParOf" srcId="{DD0A6BB1-CA57-4798-9303-309AF07FC507}" destId="{C4D85DBF-9740-4AD9-AB20-D51AA500BDE5}" srcOrd="11" destOrd="0" presId="urn:microsoft.com/office/officeart/2005/8/layout/default"/>
    <dgm:cxn modelId="{1BCA39BE-5371-400F-ACE5-345D04E41358}" type="presParOf" srcId="{DD0A6BB1-CA57-4798-9303-309AF07FC507}" destId="{57EDCCF4-A6E5-4155-90FD-512171D54301}" srcOrd="12" destOrd="0" presId="urn:microsoft.com/office/officeart/2005/8/layout/default"/>
    <dgm:cxn modelId="{DC0D3544-C734-441B-AF6C-8D56BFBB4769}" type="presParOf" srcId="{DD0A6BB1-CA57-4798-9303-309AF07FC507}" destId="{1E277D35-794C-46DB-B688-D9D5F72857BC}" srcOrd="13" destOrd="0" presId="urn:microsoft.com/office/officeart/2005/8/layout/default"/>
    <dgm:cxn modelId="{0E6D1F95-F004-4133-B63E-E744BB0EA2D7}" type="presParOf" srcId="{DD0A6BB1-CA57-4798-9303-309AF07FC507}" destId="{B004C594-34B8-4345-B133-9268BCEB6779}" srcOrd="14" destOrd="0" presId="urn:microsoft.com/office/officeart/2005/8/layout/default"/>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D061C5-A6E8-463C-8742-26898D46B97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E203B4D-6D56-43F6-A121-E282B8261103}">
      <dgm:prSet phldrT="[Text]"/>
      <dgm:spPr/>
      <dgm:t>
        <a:bodyPr/>
        <a:lstStyle/>
        <a:p>
          <a:r>
            <a:rPr lang="en-US" dirty="0"/>
            <a:t>Applications</a:t>
          </a:r>
        </a:p>
      </dgm:t>
    </dgm:pt>
    <dgm:pt modelId="{F222B268-8AE2-4EB0-90BA-13E2E9B64109}" type="parTrans" cxnId="{4C25FB17-22B1-4A05-9549-1C5DACD36664}">
      <dgm:prSet/>
      <dgm:spPr/>
      <dgm:t>
        <a:bodyPr/>
        <a:lstStyle/>
        <a:p>
          <a:endParaRPr lang="en-US"/>
        </a:p>
      </dgm:t>
    </dgm:pt>
    <dgm:pt modelId="{4BF1746A-1578-4FDC-952D-53A2B15851A1}" type="sibTrans" cxnId="{4C25FB17-22B1-4A05-9549-1C5DACD36664}">
      <dgm:prSet/>
      <dgm:spPr/>
      <dgm:t>
        <a:bodyPr/>
        <a:lstStyle/>
        <a:p>
          <a:endParaRPr lang="en-US"/>
        </a:p>
      </dgm:t>
    </dgm:pt>
    <dgm:pt modelId="{01E37D46-DDF4-4B2D-949F-6B7513192953}">
      <dgm:prSet phldrT="[Text]"/>
      <dgm:spPr/>
      <dgm:t>
        <a:bodyPr/>
        <a:lstStyle/>
        <a:p>
          <a:r>
            <a:rPr lang="en-US" dirty="0"/>
            <a:t>Data</a:t>
          </a:r>
        </a:p>
      </dgm:t>
    </dgm:pt>
    <dgm:pt modelId="{799A1761-C532-4D50-A6EC-E0FBD0A1E4C2}" type="parTrans" cxnId="{DE11D4D6-3D06-48B4-86B7-5F6F96652E75}">
      <dgm:prSet/>
      <dgm:spPr/>
      <dgm:t>
        <a:bodyPr/>
        <a:lstStyle/>
        <a:p>
          <a:endParaRPr lang="en-US"/>
        </a:p>
      </dgm:t>
    </dgm:pt>
    <dgm:pt modelId="{6713702B-030D-4E4D-AE36-1F829325689E}" type="sibTrans" cxnId="{DE11D4D6-3D06-48B4-86B7-5F6F96652E75}">
      <dgm:prSet/>
      <dgm:spPr/>
      <dgm:t>
        <a:bodyPr/>
        <a:lstStyle/>
        <a:p>
          <a:endParaRPr lang="en-US"/>
        </a:p>
      </dgm:t>
    </dgm:pt>
    <dgm:pt modelId="{D582DEFA-BF18-4B87-93EE-7017053CEBC1}">
      <dgm:prSet phldrT="[Text]"/>
      <dgm:spPr>
        <a:solidFill>
          <a:schemeClr val="bg1"/>
        </a:solidFill>
        <a:ln>
          <a:solidFill>
            <a:schemeClr val="tx1"/>
          </a:solidFill>
        </a:ln>
      </dgm:spPr>
      <dgm:t>
        <a:bodyPr/>
        <a:lstStyle/>
        <a:p>
          <a:r>
            <a:rPr lang="en-US" dirty="0">
              <a:solidFill>
                <a:schemeClr val="tx1"/>
              </a:solidFill>
            </a:rPr>
            <a:t>Runtime &amp; Middleware</a:t>
          </a:r>
          <a:endParaRPr lang="en-US" b="0" dirty="0">
            <a:solidFill>
              <a:schemeClr val="tx1"/>
            </a:solidFill>
          </a:endParaRPr>
        </a:p>
      </dgm:t>
    </dgm:pt>
    <dgm:pt modelId="{600F6DE4-787A-4F69-A169-B423F3451AC0}" type="parTrans" cxnId="{AFAFE8FC-3C0A-4079-893A-00CE76824760}">
      <dgm:prSet/>
      <dgm:spPr/>
      <dgm:t>
        <a:bodyPr/>
        <a:lstStyle/>
        <a:p>
          <a:endParaRPr lang="en-US"/>
        </a:p>
      </dgm:t>
    </dgm:pt>
    <dgm:pt modelId="{8D9D789C-3465-45AD-BC07-E47B6DAC3D58}" type="sibTrans" cxnId="{AFAFE8FC-3C0A-4079-893A-00CE76824760}">
      <dgm:prSet/>
      <dgm:spPr/>
      <dgm:t>
        <a:bodyPr/>
        <a:lstStyle/>
        <a:p>
          <a:endParaRPr lang="en-US"/>
        </a:p>
      </dgm:t>
    </dgm:pt>
    <dgm:pt modelId="{74675374-D1AD-4F1B-82AE-711470718151}">
      <dgm:prSet phldrT="[Text]"/>
      <dgm:spPr>
        <a:solidFill>
          <a:schemeClr val="bg1"/>
        </a:solidFill>
        <a:ln>
          <a:solidFill>
            <a:schemeClr val="tx1"/>
          </a:solidFill>
        </a:ln>
      </dgm:spPr>
      <dgm:t>
        <a:bodyPr/>
        <a:lstStyle/>
        <a:p>
          <a:r>
            <a:rPr lang="en-US" b="0" dirty="0">
              <a:solidFill>
                <a:schemeClr val="tx1"/>
              </a:solidFill>
            </a:rPr>
            <a:t>OS</a:t>
          </a:r>
        </a:p>
      </dgm:t>
    </dgm:pt>
    <dgm:pt modelId="{75F26905-2BAB-4576-B2D5-75FFDF3F54FD}" type="parTrans" cxnId="{AC81C337-3A58-46F3-9AD7-852B32C6E1A0}">
      <dgm:prSet/>
      <dgm:spPr/>
      <dgm:t>
        <a:bodyPr/>
        <a:lstStyle/>
        <a:p>
          <a:endParaRPr lang="en-US"/>
        </a:p>
      </dgm:t>
    </dgm:pt>
    <dgm:pt modelId="{38B4605D-46A1-42BE-B0EB-051D72C1E996}" type="sibTrans" cxnId="{AC81C337-3A58-46F3-9AD7-852B32C6E1A0}">
      <dgm:prSet/>
      <dgm:spPr/>
      <dgm:t>
        <a:bodyPr/>
        <a:lstStyle/>
        <a:p>
          <a:endParaRPr lang="en-US"/>
        </a:p>
      </dgm:t>
    </dgm:pt>
    <dgm:pt modelId="{B68AE007-0FD4-4109-ADDC-900314B2E451}">
      <dgm:prSet phldrT="[Text]"/>
      <dgm:spPr>
        <a:solidFill>
          <a:schemeClr val="bg1"/>
        </a:solidFill>
        <a:ln>
          <a:solidFill>
            <a:schemeClr val="tx1"/>
          </a:solidFill>
        </a:ln>
      </dgm:spPr>
      <dgm:t>
        <a:bodyPr/>
        <a:lstStyle/>
        <a:p>
          <a:r>
            <a:rPr lang="en-US" dirty="0">
              <a:solidFill>
                <a:schemeClr val="tx1"/>
              </a:solidFill>
            </a:rPr>
            <a:t>Virtualization</a:t>
          </a:r>
          <a:endParaRPr lang="en-US" b="0" dirty="0">
            <a:solidFill>
              <a:schemeClr val="tx1"/>
            </a:solidFill>
          </a:endParaRPr>
        </a:p>
      </dgm:t>
    </dgm:pt>
    <dgm:pt modelId="{65671619-C6BB-4E6C-BD81-10CC6C452E79}" type="parTrans" cxnId="{346A4752-0D42-4EE4-B282-157118B6014D}">
      <dgm:prSet/>
      <dgm:spPr/>
      <dgm:t>
        <a:bodyPr/>
        <a:lstStyle/>
        <a:p>
          <a:endParaRPr lang="en-US"/>
        </a:p>
      </dgm:t>
    </dgm:pt>
    <dgm:pt modelId="{BCC5F241-EB01-44AC-9BD2-7555E04098E2}" type="sibTrans" cxnId="{346A4752-0D42-4EE4-B282-157118B6014D}">
      <dgm:prSet/>
      <dgm:spPr/>
      <dgm:t>
        <a:bodyPr/>
        <a:lstStyle/>
        <a:p>
          <a:endParaRPr lang="en-US"/>
        </a:p>
      </dgm:t>
    </dgm:pt>
    <dgm:pt modelId="{488D6929-B4F7-4C11-9BF1-1FAF867AC63E}">
      <dgm:prSet phldrT="[Text]"/>
      <dgm:spPr>
        <a:solidFill>
          <a:schemeClr val="bg1"/>
        </a:solidFill>
        <a:ln>
          <a:solidFill>
            <a:schemeClr val="tx1"/>
          </a:solidFill>
        </a:ln>
      </dgm:spPr>
      <dgm:t>
        <a:bodyPr/>
        <a:lstStyle/>
        <a:p>
          <a:r>
            <a:rPr lang="en-US" dirty="0">
              <a:solidFill>
                <a:schemeClr val="tx1"/>
              </a:solidFill>
            </a:rPr>
            <a:t>Networking</a:t>
          </a:r>
          <a:endParaRPr lang="en-US" b="0" dirty="0">
            <a:solidFill>
              <a:schemeClr val="tx1"/>
            </a:solidFill>
          </a:endParaRPr>
        </a:p>
      </dgm:t>
    </dgm:pt>
    <dgm:pt modelId="{1D1EA239-6690-48C1-8EBC-DDE1961B77AD}" type="parTrans" cxnId="{818FC8AC-0FEC-4BEA-869C-9039EA9AB784}">
      <dgm:prSet/>
      <dgm:spPr/>
      <dgm:t>
        <a:bodyPr/>
        <a:lstStyle/>
        <a:p>
          <a:endParaRPr lang="en-US"/>
        </a:p>
      </dgm:t>
    </dgm:pt>
    <dgm:pt modelId="{D7344C3D-64B9-4264-89F3-67F7CB0062B2}" type="sibTrans" cxnId="{818FC8AC-0FEC-4BEA-869C-9039EA9AB784}">
      <dgm:prSet/>
      <dgm:spPr/>
      <dgm:t>
        <a:bodyPr/>
        <a:lstStyle/>
        <a:p>
          <a:endParaRPr lang="en-US"/>
        </a:p>
      </dgm:t>
    </dgm:pt>
    <dgm:pt modelId="{E9C011FE-051A-46C3-9248-33C8536BB453}">
      <dgm:prSet phldrT="[Text]"/>
      <dgm:spPr>
        <a:solidFill>
          <a:schemeClr val="bg1"/>
        </a:solidFill>
        <a:ln>
          <a:solidFill>
            <a:schemeClr val="tx1"/>
          </a:solidFill>
        </a:ln>
      </dgm:spPr>
      <dgm:t>
        <a:bodyPr/>
        <a:lstStyle/>
        <a:p>
          <a:r>
            <a:rPr lang="en-US" b="0" dirty="0">
              <a:solidFill>
                <a:schemeClr val="tx1"/>
              </a:solidFill>
            </a:rPr>
            <a:t>Storage</a:t>
          </a:r>
        </a:p>
      </dgm:t>
    </dgm:pt>
    <dgm:pt modelId="{05F4F5DA-E15F-4258-9ECA-6AAA4566B619}" type="parTrans" cxnId="{CA6615FE-7F54-4C48-90F5-6BB2C8AC4306}">
      <dgm:prSet/>
      <dgm:spPr/>
      <dgm:t>
        <a:bodyPr/>
        <a:lstStyle/>
        <a:p>
          <a:endParaRPr lang="en-US"/>
        </a:p>
      </dgm:t>
    </dgm:pt>
    <dgm:pt modelId="{3466A807-7B14-47DD-BAF0-408E62A67060}" type="sibTrans" cxnId="{CA6615FE-7F54-4C48-90F5-6BB2C8AC4306}">
      <dgm:prSet/>
      <dgm:spPr/>
      <dgm:t>
        <a:bodyPr/>
        <a:lstStyle/>
        <a:p>
          <a:endParaRPr lang="en-US"/>
        </a:p>
      </dgm:t>
    </dgm:pt>
    <dgm:pt modelId="{5A11ABD1-63A7-4936-BF93-D4E3191BCB27}">
      <dgm:prSet phldrT="[Text]"/>
      <dgm:spPr>
        <a:solidFill>
          <a:schemeClr val="bg1"/>
        </a:solidFill>
        <a:ln>
          <a:solidFill>
            <a:schemeClr val="tx1"/>
          </a:solidFill>
        </a:ln>
      </dgm:spPr>
      <dgm:t>
        <a:bodyPr/>
        <a:lstStyle/>
        <a:p>
          <a:r>
            <a:rPr lang="en-US" b="0" dirty="0">
              <a:solidFill>
                <a:schemeClr val="tx1"/>
              </a:solidFill>
            </a:rPr>
            <a:t>Servers</a:t>
          </a:r>
        </a:p>
      </dgm:t>
    </dgm:pt>
    <dgm:pt modelId="{742E996E-F7EE-4087-9EAB-732CF13C0E24}" type="parTrans" cxnId="{59D3BD41-D786-4A9F-B368-2DD6C65AB25F}">
      <dgm:prSet/>
      <dgm:spPr/>
      <dgm:t>
        <a:bodyPr/>
        <a:lstStyle/>
        <a:p>
          <a:endParaRPr lang="en-US"/>
        </a:p>
      </dgm:t>
    </dgm:pt>
    <dgm:pt modelId="{59AC4227-FB42-4D64-9DF0-69E814AE6914}" type="sibTrans" cxnId="{59D3BD41-D786-4A9F-B368-2DD6C65AB25F}">
      <dgm:prSet/>
      <dgm:spPr/>
      <dgm:t>
        <a:bodyPr/>
        <a:lstStyle/>
        <a:p>
          <a:endParaRPr lang="en-US"/>
        </a:p>
      </dgm:t>
    </dgm:pt>
    <dgm:pt modelId="{DD0A6BB1-CA57-4798-9303-309AF07FC507}" type="pres">
      <dgm:prSet presAssocID="{E1D061C5-A6E8-463C-8742-26898D46B979}" presName="diagram" presStyleCnt="0">
        <dgm:presLayoutVars>
          <dgm:dir/>
          <dgm:resizeHandles val="exact"/>
        </dgm:presLayoutVars>
      </dgm:prSet>
      <dgm:spPr/>
    </dgm:pt>
    <dgm:pt modelId="{E321E1AE-1C86-496A-BB74-0C94D38BAECD}" type="pres">
      <dgm:prSet presAssocID="{9E203B4D-6D56-43F6-A121-E282B8261103}" presName="node" presStyleLbl="node1" presStyleIdx="0" presStyleCnt="8" custScaleY="36336">
        <dgm:presLayoutVars>
          <dgm:bulletEnabled val="1"/>
        </dgm:presLayoutVars>
      </dgm:prSet>
      <dgm:spPr/>
    </dgm:pt>
    <dgm:pt modelId="{0187691D-1714-41ED-BF9F-D69EC5BDEB62}" type="pres">
      <dgm:prSet presAssocID="{4BF1746A-1578-4FDC-952D-53A2B15851A1}" presName="sibTrans" presStyleCnt="0"/>
      <dgm:spPr/>
    </dgm:pt>
    <dgm:pt modelId="{8219221E-BDF2-4ABE-BA46-9B070BE4317E}" type="pres">
      <dgm:prSet presAssocID="{01E37D46-DDF4-4B2D-949F-6B7513192953}" presName="node" presStyleLbl="node1" presStyleIdx="1" presStyleCnt="8" custScaleY="36336">
        <dgm:presLayoutVars>
          <dgm:bulletEnabled val="1"/>
        </dgm:presLayoutVars>
      </dgm:prSet>
      <dgm:spPr/>
    </dgm:pt>
    <dgm:pt modelId="{3A7CD7CC-D0CE-4162-8D92-874C9BD51357}" type="pres">
      <dgm:prSet presAssocID="{6713702B-030D-4E4D-AE36-1F829325689E}" presName="sibTrans" presStyleCnt="0"/>
      <dgm:spPr/>
    </dgm:pt>
    <dgm:pt modelId="{B0B5DE05-EE00-447A-924A-5D5C1F14A964}" type="pres">
      <dgm:prSet presAssocID="{D582DEFA-BF18-4B87-93EE-7017053CEBC1}" presName="node" presStyleLbl="node1" presStyleIdx="2" presStyleCnt="8" custScaleY="36336">
        <dgm:presLayoutVars>
          <dgm:bulletEnabled val="1"/>
        </dgm:presLayoutVars>
      </dgm:prSet>
      <dgm:spPr/>
    </dgm:pt>
    <dgm:pt modelId="{0869085B-5549-4A74-A88A-A6AFDD0EA042}" type="pres">
      <dgm:prSet presAssocID="{8D9D789C-3465-45AD-BC07-E47B6DAC3D58}" presName="sibTrans" presStyleCnt="0"/>
      <dgm:spPr/>
    </dgm:pt>
    <dgm:pt modelId="{6CA18C1D-1657-4B00-91BD-F514052F1334}" type="pres">
      <dgm:prSet presAssocID="{74675374-D1AD-4F1B-82AE-711470718151}" presName="node" presStyleLbl="node1" presStyleIdx="3" presStyleCnt="8" custScaleY="36336">
        <dgm:presLayoutVars>
          <dgm:bulletEnabled val="1"/>
        </dgm:presLayoutVars>
      </dgm:prSet>
      <dgm:spPr/>
    </dgm:pt>
    <dgm:pt modelId="{A254B04E-EC7B-4D57-BB2C-FF0D8AFD9966}" type="pres">
      <dgm:prSet presAssocID="{38B4605D-46A1-42BE-B0EB-051D72C1E996}" presName="sibTrans" presStyleCnt="0"/>
      <dgm:spPr/>
    </dgm:pt>
    <dgm:pt modelId="{5C3F6D10-076A-4714-BAEA-D7A05AC1C4FC}" type="pres">
      <dgm:prSet presAssocID="{B68AE007-0FD4-4109-ADDC-900314B2E451}" presName="node" presStyleLbl="node1" presStyleIdx="4" presStyleCnt="8" custScaleY="36336">
        <dgm:presLayoutVars>
          <dgm:bulletEnabled val="1"/>
        </dgm:presLayoutVars>
      </dgm:prSet>
      <dgm:spPr/>
    </dgm:pt>
    <dgm:pt modelId="{D7C616ED-AA6E-4D2C-9ACF-C578A5799B82}" type="pres">
      <dgm:prSet presAssocID="{BCC5F241-EB01-44AC-9BD2-7555E04098E2}" presName="sibTrans" presStyleCnt="0"/>
      <dgm:spPr/>
    </dgm:pt>
    <dgm:pt modelId="{6F30F413-407E-4C1B-9750-DA1C5C95C3E2}" type="pres">
      <dgm:prSet presAssocID="{488D6929-B4F7-4C11-9BF1-1FAF867AC63E}" presName="node" presStyleLbl="node1" presStyleIdx="5" presStyleCnt="8" custScaleY="36336">
        <dgm:presLayoutVars>
          <dgm:bulletEnabled val="1"/>
        </dgm:presLayoutVars>
      </dgm:prSet>
      <dgm:spPr/>
    </dgm:pt>
    <dgm:pt modelId="{C4D85DBF-9740-4AD9-AB20-D51AA500BDE5}" type="pres">
      <dgm:prSet presAssocID="{D7344C3D-64B9-4264-89F3-67F7CB0062B2}" presName="sibTrans" presStyleCnt="0"/>
      <dgm:spPr/>
    </dgm:pt>
    <dgm:pt modelId="{57EDCCF4-A6E5-4155-90FD-512171D54301}" type="pres">
      <dgm:prSet presAssocID="{E9C011FE-051A-46C3-9248-33C8536BB453}" presName="node" presStyleLbl="node1" presStyleIdx="6" presStyleCnt="8" custScaleY="36336">
        <dgm:presLayoutVars>
          <dgm:bulletEnabled val="1"/>
        </dgm:presLayoutVars>
      </dgm:prSet>
      <dgm:spPr/>
    </dgm:pt>
    <dgm:pt modelId="{1E277D35-794C-46DB-B688-D9D5F72857BC}" type="pres">
      <dgm:prSet presAssocID="{3466A807-7B14-47DD-BAF0-408E62A67060}" presName="sibTrans" presStyleCnt="0"/>
      <dgm:spPr/>
    </dgm:pt>
    <dgm:pt modelId="{B004C594-34B8-4345-B133-9268BCEB6779}" type="pres">
      <dgm:prSet presAssocID="{5A11ABD1-63A7-4936-BF93-D4E3191BCB27}" presName="node" presStyleLbl="node1" presStyleIdx="7" presStyleCnt="8" custScaleY="36336">
        <dgm:presLayoutVars>
          <dgm:bulletEnabled val="1"/>
        </dgm:presLayoutVars>
      </dgm:prSet>
      <dgm:spPr/>
    </dgm:pt>
  </dgm:ptLst>
  <dgm:cxnLst>
    <dgm:cxn modelId="{D55BE509-FF6B-4AF3-88AC-3A5EC76A37DD}" type="presOf" srcId="{E9C011FE-051A-46C3-9248-33C8536BB453}" destId="{57EDCCF4-A6E5-4155-90FD-512171D54301}" srcOrd="0" destOrd="0" presId="urn:microsoft.com/office/officeart/2005/8/layout/default"/>
    <dgm:cxn modelId="{4C25FB17-22B1-4A05-9549-1C5DACD36664}" srcId="{E1D061C5-A6E8-463C-8742-26898D46B979}" destId="{9E203B4D-6D56-43F6-A121-E282B8261103}" srcOrd="0" destOrd="0" parTransId="{F222B268-8AE2-4EB0-90BA-13E2E9B64109}" sibTransId="{4BF1746A-1578-4FDC-952D-53A2B15851A1}"/>
    <dgm:cxn modelId="{C27C6232-EFBF-422C-9405-44A124EE3282}" type="presOf" srcId="{5A11ABD1-63A7-4936-BF93-D4E3191BCB27}" destId="{B004C594-34B8-4345-B133-9268BCEB6779}" srcOrd="0" destOrd="0" presId="urn:microsoft.com/office/officeart/2005/8/layout/default"/>
    <dgm:cxn modelId="{AC81C337-3A58-46F3-9AD7-852B32C6E1A0}" srcId="{E1D061C5-A6E8-463C-8742-26898D46B979}" destId="{74675374-D1AD-4F1B-82AE-711470718151}" srcOrd="3" destOrd="0" parTransId="{75F26905-2BAB-4576-B2D5-75FFDF3F54FD}" sibTransId="{38B4605D-46A1-42BE-B0EB-051D72C1E996}"/>
    <dgm:cxn modelId="{D271573E-F65E-4825-AE00-DBF43F209D6E}" type="presOf" srcId="{E1D061C5-A6E8-463C-8742-26898D46B979}" destId="{DD0A6BB1-CA57-4798-9303-309AF07FC507}" srcOrd="0" destOrd="0" presId="urn:microsoft.com/office/officeart/2005/8/layout/default"/>
    <dgm:cxn modelId="{59D3BD41-D786-4A9F-B368-2DD6C65AB25F}" srcId="{E1D061C5-A6E8-463C-8742-26898D46B979}" destId="{5A11ABD1-63A7-4936-BF93-D4E3191BCB27}" srcOrd="7" destOrd="0" parTransId="{742E996E-F7EE-4087-9EAB-732CF13C0E24}" sibTransId="{59AC4227-FB42-4D64-9DF0-69E814AE6914}"/>
    <dgm:cxn modelId="{346A4752-0D42-4EE4-B282-157118B6014D}" srcId="{E1D061C5-A6E8-463C-8742-26898D46B979}" destId="{B68AE007-0FD4-4109-ADDC-900314B2E451}" srcOrd="4" destOrd="0" parTransId="{65671619-C6BB-4E6C-BD81-10CC6C452E79}" sibTransId="{BCC5F241-EB01-44AC-9BD2-7555E04098E2}"/>
    <dgm:cxn modelId="{6DBD43A1-714E-498E-819C-B32685120024}" type="presOf" srcId="{9E203B4D-6D56-43F6-A121-E282B8261103}" destId="{E321E1AE-1C86-496A-BB74-0C94D38BAECD}" srcOrd="0" destOrd="0" presId="urn:microsoft.com/office/officeart/2005/8/layout/default"/>
    <dgm:cxn modelId="{818FC8AC-0FEC-4BEA-869C-9039EA9AB784}" srcId="{E1D061C5-A6E8-463C-8742-26898D46B979}" destId="{488D6929-B4F7-4C11-9BF1-1FAF867AC63E}" srcOrd="5" destOrd="0" parTransId="{1D1EA239-6690-48C1-8EBC-DDE1961B77AD}" sibTransId="{D7344C3D-64B9-4264-89F3-67F7CB0062B2}"/>
    <dgm:cxn modelId="{BA72FEBB-E53E-4928-AC9D-1EBBF51E08F0}" type="presOf" srcId="{D582DEFA-BF18-4B87-93EE-7017053CEBC1}" destId="{B0B5DE05-EE00-447A-924A-5D5C1F14A964}" srcOrd="0" destOrd="0" presId="urn:microsoft.com/office/officeart/2005/8/layout/default"/>
    <dgm:cxn modelId="{773E76C2-A67A-452C-B413-17C13F191FB0}" type="presOf" srcId="{488D6929-B4F7-4C11-9BF1-1FAF867AC63E}" destId="{6F30F413-407E-4C1B-9750-DA1C5C95C3E2}" srcOrd="0" destOrd="0" presId="urn:microsoft.com/office/officeart/2005/8/layout/default"/>
    <dgm:cxn modelId="{CF0F65D4-F1B9-4896-A7FD-5410C9382D03}" type="presOf" srcId="{01E37D46-DDF4-4B2D-949F-6B7513192953}" destId="{8219221E-BDF2-4ABE-BA46-9B070BE4317E}" srcOrd="0" destOrd="0" presId="urn:microsoft.com/office/officeart/2005/8/layout/default"/>
    <dgm:cxn modelId="{DE11D4D6-3D06-48B4-86B7-5F6F96652E75}" srcId="{E1D061C5-A6E8-463C-8742-26898D46B979}" destId="{01E37D46-DDF4-4B2D-949F-6B7513192953}" srcOrd="1" destOrd="0" parTransId="{799A1761-C532-4D50-A6EC-E0FBD0A1E4C2}" sibTransId="{6713702B-030D-4E4D-AE36-1F829325689E}"/>
    <dgm:cxn modelId="{C823E8F4-FADD-47F2-A2A9-93A0D8BA4CEB}" type="presOf" srcId="{74675374-D1AD-4F1B-82AE-711470718151}" destId="{6CA18C1D-1657-4B00-91BD-F514052F1334}" srcOrd="0" destOrd="0" presId="urn:microsoft.com/office/officeart/2005/8/layout/default"/>
    <dgm:cxn modelId="{AFAFE8FC-3C0A-4079-893A-00CE76824760}" srcId="{E1D061C5-A6E8-463C-8742-26898D46B979}" destId="{D582DEFA-BF18-4B87-93EE-7017053CEBC1}" srcOrd="2" destOrd="0" parTransId="{600F6DE4-787A-4F69-A169-B423F3451AC0}" sibTransId="{8D9D789C-3465-45AD-BC07-E47B6DAC3D58}"/>
    <dgm:cxn modelId="{CA6615FE-7F54-4C48-90F5-6BB2C8AC4306}" srcId="{E1D061C5-A6E8-463C-8742-26898D46B979}" destId="{E9C011FE-051A-46C3-9248-33C8536BB453}" srcOrd="6" destOrd="0" parTransId="{05F4F5DA-E15F-4258-9ECA-6AAA4566B619}" sibTransId="{3466A807-7B14-47DD-BAF0-408E62A67060}"/>
    <dgm:cxn modelId="{3F886AFF-D48A-46E2-BF6D-EBDD22B51073}" type="presOf" srcId="{B68AE007-0FD4-4109-ADDC-900314B2E451}" destId="{5C3F6D10-076A-4714-BAEA-D7A05AC1C4FC}" srcOrd="0" destOrd="0" presId="urn:microsoft.com/office/officeart/2005/8/layout/default"/>
    <dgm:cxn modelId="{89BA8047-8899-42A1-AEF3-F5E7082C1C26}" type="presParOf" srcId="{DD0A6BB1-CA57-4798-9303-309AF07FC507}" destId="{E321E1AE-1C86-496A-BB74-0C94D38BAECD}" srcOrd="0" destOrd="0" presId="urn:microsoft.com/office/officeart/2005/8/layout/default"/>
    <dgm:cxn modelId="{11935840-68EC-421A-ABCD-C9C7D56C524C}" type="presParOf" srcId="{DD0A6BB1-CA57-4798-9303-309AF07FC507}" destId="{0187691D-1714-41ED-BF9F-D69EC5BDEB62}" srcOrd="1" destOrd="0" presId="urn:microsoft.com/office/officeart/2005/8/layout/default"/>
    <dgm:cxn modelId="{2594CD48-E672-4A80-8C6F-DDD04E314DD1}" type="presParOf" srcId="{DD0A6BB1-CA57-4798-9303-309AF07FC507}" destId="{8219221E-BDF2-4ABE-BA46-9B070BE4317E}" srcOrd="2" destOrd="0" presId="urn:microsoft.com/office/officeart/2005/8/layout/default"/>
    <dgm:cxn modelId="{A441C9F1-4610-471A-AA8C-2D22E162D813}" type="presParOf" srcId="{DD0A6BB1-CA57-4798-9303-309AF07FC507}" destId="{3A7CD7CC-D0CE-4162-8D92-874C9BD51357}" srcOrd="3" destOrd="0" presId="urn:microsoft.com/office/officeart/2005/8/layout/default"/>
    <dgm:cxn modelId="{B75AC674-2BD2-42B9-85F1-D898219635AC}" type="presParOf" srcId="{DD0A6BB1-CA57-4798-9303-309AF07FC507}" destId="{B0B5DE05-EE00-447A-924A-5D5C1F14A964}" srcOrd="4" destOrd="0" presId="urn:microsoft.com/office/officeart/2005/8/layout/default"/>
    <dgm:cxn modelId="{1D831597-E410-4DAD-A268-1A76724B367D}" type="presParOf" srcId="{DD0A6BB1-CA57-4798-9303-309AF07FC507}" destId="{0869085B-5549-4A74-A88A-A6AFDD0EA042}" srcOrd="5" destOrd="0" presId="urn:microsoft.com/office/officeart/2005/8/layout/default"/>
    <dgm:cxn modelId="{A3E357D8-DF66-4446-A87C-8B92AD8CFBB5}" type="presParOf" srcId="{DD0A6BB1-CA57-4798-9303-309AF07FC507}" destId="{6CA18C1D-1657-4B00-91BD-F514052F1334}" srcOrd="6" destOrd="0" presId="urn:microsoft.com/office/officeart/2005/8/layout/default"/>
    <dgm:cxn modelId="{A0E9D94D-F9D2-4064-9E1F-EF56A3F4A400}" type="presParOf" srcId="{DD0A6BB1-CA57-4798-9303-309AF07FC507}" destId="{A254B04E-EC7B-4D57-BB2C-FF0D8AFD9966}" srcOrd="7" destOrd="0" presId="urn:microsoft.com/office/officeart/2005/8/layout/default"/>
    <dgm:cxn modelId="{5D7C5ECD-623F-4464-87EC-3C5390D605F6}" type="presParOf" srcId="{DD0A6BB1-CA57-4798-9303-309AF07FC507}" destId="{5C3F6D10-076A-4714-BAEA-D7A05AC1C4FC}" srcOrd="8" destOrd="0" presId="urn:microsoft.com/office/officeart/2005/8/layout/default"/>
    <dgm:cxn modelId="{BD3F62F1-D51E-4995-A37B-E0F71E25B9DA}" type="presParOf" srcId="{DD0A6BB1-CA57-4798-9303-309AF07FC507}" destId="{D7C616ED-AA6E-4D2C-9ACF-C578A5799B82}" srcOrd="9" destOrd="0" presId="urn:microsoft.com/office/officeart/2005/8/layout/default"/>
    <dgm:cxn modelId="{FEA15008-4F0F-405E-B70F-6FDFE6633B76}" type="presParOf" srcId="{DD0A6BB1-CA57-4798-9303-309AF07FC507}" destId="{6F30F413-407E-4C1B-9750-DA1C5C95C3E2}" srcOrd="10" destOrd="0" presId="urn:microsoft.com/office/officeart/2005/8/layout/default"/>
    <dgm:cxn modelId="{87F19CEB-4C9F-4310-8E4B-A3AE6C2E33E0}" type="presParOf" srcId="{DD0A6BB1-CA57-4798-9303-309AF07FC507}" destId="{C4D85DBF-9740-4AD9-AB20-D51AA500BDE5}" srcOrd="11" destOrd="0" presId="urn:microsoft.com/office/officeart/2005/8/layout/default"/>
    <dgm:cxn modelId="{346F7471-E30A-462B-B114-78344CC5853E}" type="presParOf" srcId="{DD0A6BB1-CA57-4798-9303-309AF07FC507}" destId="{57EDCCF4-A6E5-4155-90FD-512171D54301}" srcOrd="12" destOrd="0" presId="urn:microsoft.com/office/officeart/2005/8/layout/default"/>
    <dgm:cxn modelId="{CFCA3A51-E937-4555-8A24-71A58565E978}" type="presParOf" srcId="{DD0A6BB1-CA57-4798-9303-309AF07FC507}" destId="{1E277D35-794C-46DB-B688-D9D5F72857BC}" srcOrd="13" destOrd="0" presId="urn:microsoft.com/office/officeart/2005/8/layout/default"/>
    <dgm:cxn modelId="{4CDEF2F5-F3F7-4FC5-BE4D-51BB831AF22D}" type="presParOf" srcId="{DD0A6BB1-CA57-4798-9303-309AF07FC507}" destId="{B004C594-34B8-4345-B133-9268BCEB6779}" srcOrd="14" destOrd="0" presId="urn:microsoft.com/office/officeart/2005/8/layout/default"/>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D061C5-A6E8-463C-8742-26898D46B97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E203B4D-6D56-43F6-A121-E282B8261103}">
      <dgm:prSet phldrT="[Text]"/>
      <dgm:spPr>
        <a:solidFill>
          <a:schemeClr val="bg1"/>
        </a:solidFill>
        <a:ln>
          <a:solidFill>
            <a:schemeClr val="tx1"/>
          </a:solidFill>
        </a:ln>
      </dgm:spPr>
      <dgm:t>
        <a:bodyPr/>
        <a:lstStyle/>
        <a:p>
          <a:r>
            <a:rPr lang="en-US" dirty="0">
              <a:solidFill>
                <a:schemeClr val="tx1"/>
              </a:solidFill>
            </a:rPr>
            <a:t>Applications</a:t>
          </a:r>
          <a:endParaRPr lang="en-US" b="0" dirty="0">
            <a:solidFill>
              <a:schemeClr val="tx1"/>
            </a:solidFill>
          </a:endParaRPr>
        </a:p>
      </dgm:t>
    </dgm:pt>
    <dgm:pt modelId="{F222B268-8AE2-4EB0-90BA-13E2E9B64109}" type="parTrans" cxnId="{4C25FB17-22B1-4A05-9549-1C5DACD36664}">
      <dgm:prSet/>
      <dgm:spPr/>
      <dgm:t>
        <a:bodyPr/>
        <a:lstStyle/>
        <a:p>
          <a:endParaRPr lang="en-US"/>
        </a:p>
      </dgm:t>
    </dgm:pt>
    <dgm:pt modelId="{4BF1746A-1578-4FDC-952D-53A2B15851A1}" type="sibTrans" cxnId="{4C25FB17-22B1-4A05-9549-1C5DACD36664}">
      <dgm:prSet/>
      <dgm:spPr/>
      <dgm:t>
        <a:bodyPr/>
        <a:lstStyle/>
        <a:p>
          <a:endParaRPr lang="en-US"/>
        </a:p>
      </dgm:t>
    </dgm:pt>
    <dgm:pt modelId="{01E37D46-DDF4-4B2D-949F-6B7513192953}">
      <dgm:prSet phldrT="[Text]"/>
      <dgm:spPr>
        <a:solidFill>
          <a:schemeClr val="bg1"/>
        </a:solidFill>
        <a:ln>
          <a:solidFill>
            <a:schemeClr val="tx1"/>
          </a:solidFill>
        </a:ln>
      </dgm:spPr>
      <dgm:t>
        <a:bodyPr/>
        <a:lstStyle/>
        <a:p>
          <a:r>
            <a:rPr lang="en-US" b="0" dirty="0">
              <a:solidFill>
                <a:schemeClr val="tx1"/>
              </a:solidFill>
            </a:rPr>
            <a:t>Data</a:t>
          </a:r>
        </a:p>
      </dgm:t>
    </dgm:pt>
    <dgm:pt modelId="{799A1761-C532-4D50-A6EC-E0FBD0A1E4C2}" type="parTrans" cxnId="{DE11D4D6-3D06-48B4-86B7-5F6F96652E75}">
      <dgm:prSet/>
      <dgm:spPr/>
      <dgm:t>
        <a:bodyPr/>
        <a:lstStyle/>
        <a:p>
          <a:endParaRPr lang="en-US"/>
        </a:p>
      </dgm:t>
    </dgm:pt>
    <dgm:pt modelId="{6713702B-030D-4E4D-AE36-1F829325689E}" type="sibTrans" cxnId="{DE11D4D6-3D06-48B4-86B7-5F6F96652E75}">
      <dgm:prSet/>
      <dgm:spPr/>
      <dgm:t>
        <a:bodyPr/>
        <a:lstStyle/>
        <a:p>
          <a:endParaRPr lang="en-US"/>
        </a:p>
      </dgm:t>
    </dgm:pt>
    <dgm:pt modelId="{D582DEFA-BF18-4B87-93EE-7017053CEBC1}">
      <dgm:prSet phldrT="[Text]"/>
      <dgm:spPr>
        <a:solidFill>
          <a:schemeClr val="bg1"/>
        </a:solidFill>
        <a:ln>
          <a:solidFill>
            <a:schemeClr val="tx1"/>
          </a:solidFill>
        </a:ln>
      </dgm:spPr>
      <dgm:t>
        <a:bodyPr/>
        <a:lstStyle/>
        <a:p>
          <a:r>
            <a:rPr lang="en-US" dirty="0">
              <a:solidFill>
                <a:schemeClr val="tx1"/>
              </a:solidFill>
            </a:rPr>
            <a:t>Runtime &amp; Middleware</a:t>
          </a:r>
          <a:endParaRPr lang="en-US" b="0" dirty="0">
            <a:solidFill>
              <a:schemeClr val="tx1"/>
            </a:solidFill>
          </a:endParaRPr>
        </a:p>
      </dgm:t>
    </dgm:pt>
    <dgm:pt modelId="{600F6DE4-787A-4F69-A169-B423F3451AC0}" type="parTrans" cxnId="{AFAFE8FC-3C0A-4079-893A-00CE76824760}">
      <dgm:prSet/>
      <dgm:spPr/>
      <dgm:t>
        <a:bodyPr/>
        <a:lstStyle/>
        <a:p>
          <a:endParaRPr lang="en-US"/>
        </a:p>
      </dgm:t>
    </dgm:pt>
    <dgm:pt modelId="{8D9D789C-3465-45AD-BC07-E47B6DAC3D58}" type="sibTrans" cxnId="{AFAFE8FC-3C0A-4079-893A-00CE76824760}">
      <dgm:prSet/>
      <dgm:spPr/>
      <dgm:t>
        <a:bodyPr/>
        <a:lstStyle/>
        <a:p>
          <a:endParaRPr lang="en-US"/>
        </a:p>
      </dgm:t>
    </dgm:pt>
    <dgm:pt modelId="{74675374-D1AD-4F1B-82AE-711470718151}">
      <dgm:prSet phldrT="[Text]"/>
      <dgm:spPr>
        <a:solidFill>
          <a:schemeClr val="bg1"/>
        </a:solidFill>
        <a:ln>
          <a:solidFill>
            <a:schemeClr val="tx1"/>
          </a:solidFill>
        </a:ln>
      </dgm:spPr>
      <dgm:t>
        <a:bodyPr/>
        <a:lstStyle/>
        <a:p>
          <a:r>
            <a:rPr lang="en-US" b="0" dirty="0">
              <a:solidFill>
                <a:schemeClr val="tx1"/>
              </a:solidFill>
            </a:rPr>
            <a:t>OS</a:t>
          </a:r>
        </a:p>
      </dgm:t>
    </dgm:pt>
    <dgm:pt modelId="{75F26905-2BAB-4576-B2D5-75FFDF3F54FD}" type="parTrans" cxnId="{AC81C337-3A58-46F3-9AD7-852B32C6E1A0}">
      <dgm:prSet/>
      <dgm:spPr/>
      <dgm:t>
        <a:bodyPr/>
        <a:lstStyle/>
        <a:p>
          <a:endParaRPr lang="en-US"/>
        </a:p>
      </dgm:t>
    </dgm:pt>
    <dgm:pt modelId="{38B4605D-46A1-42BE-B0EB-051D72C1E996}" type="sibTrans" cxnId="{AC81C337-3A58-46F3-9AD7-852B32C6E1A0}">
      <dgm:prSet/>
      <dgm:spPr/>
      <dgm:t>
        <a:bodyPr/>
        <a:lstStyle/>
        <a:p>
          <a:endParaRPr lang="en-US"/>
        </a:p>
      </dgm:t>
    </dgm:pt>
    <dgm:pt modelId="{B68AE007-0FD4-4109-ADDC-900314B2E451}">
      <dgm:prSet phldrT="[Text]"/>
      <dgm:spPr>
        <a:solidFill>
          <a:schemeClr val="bg1"/>
        </a:solidFill>
        <a:ln>
          <a:solidFill>
            <a:schemeClr val="tx1"/>
          </a:solidFill>
        </a:ln>
      </dgm:spPr>
      <dgm:t>
        <a:bodyPr/>
        <a:lstStyle/>
        <a:p>
          <a:r>
            <a:rPr lang="en-US" dirty="0">
              <a:solidFill>
                <a:schemeClr val="tx1"/>
              </a:solidFill>
            </a:rPr>
            <a:t>Virtualization</a:t>
          </a:r>
          <a:endParaRPr lang="en-US" b="0" dirty="0">
            <a:solidFill>
              <a:schemeClr val="tx1"/>
            </a:solidFill>
          </a:endParaRPr>
        </a:p>
      </dgm:t>
    </dgm:pt>
    <dgm:pt modelId="{65671619-C6BB-4E6C-BD81-10CC6C452E79}" type="parTrans" cxnId="{346A4752-0D42-4EE4-B282-157118B6014D}">
      <dgm:prSet/>
      <dgm:spPr/>
      <dgm:t>
        <a:bodyPr/>
        <a:lstStyle/>
        <a:p>
          <a:endParaRPr lang="en-US"/>
        </a:p>
      </dgm:t>
    </dgm:pt>
    <dgm:pt modelId="{BCC5F241-EB01-44AC-9BD2-7555E04098E2}" type="sibTrans" cxnId="{346A4752-0D42-4EE4-B282-157118B6014D}">
      <dgm:prSet/>
      <dgm:spPr/>
      <dgm:t>
        <a:bodyPr/>
        <a:lstStyle/>
        <a:p>
          <a:endParaRPr lang="en-US"/>
        </a:p>
      </dgm:t>
    </dgm:pt>
    <dgm:pt modelId="{488D6929-B4F7-4C11-9BF1-1FAF867AC63E}">
      <dgm:prSet phldrT="[Text]"/>
      <dgm:spPr>
        <a:solidFill>
          <a:schemeClr val="bg1"/>
        </a:solidFill>
        <a:ln>
          <a:solidFill>
            <a:schemeClr val="tx1"/>
          </a:solidFill>
        </a:ln>
      </dgm:spPr>
      <dgm:t>
        <a:bodyPr/>
        <a:lstStyle/>
        <a:p>
          <a:r>
            <a:rPr lang="en-US" dirty="0">
              <a:solidFill>
                <a:schemeClr val="tx1"/>
              </a:solidFill>
            </a:rPr>
            <a:t>Networking</a:t>
          </a:r>
          <a:endParaRPr lang="en-US" b="0" dirty="0">
            <a:solidFill>
              <a:schemeClr val="tx1"/>
            </a:solidFill>
          </a:endParaRPr>
        </a:p>
      </dgm:t>
    </dgm:pt>
    <dgm:pt modelId="{1D1EA239-6690-48C1-8EBC-DDE1961B77AD}" type="parTrans" cxnId="{818FC8AC-0FEC-4BEA-869C-9039EA9AB784}">
      <dgm:prSet/>
      <dgm:spPr/>
      <dgm:t>
        <a:bodyPr/>
        <a:lstStyle/>
        <a:p>
          <a:endParaRPr lang="en-US"/>
        </a:p>
      </dgm:t>
    </dgm:pt>
    <dgm:pt modelId="{D7344C3D-64B9-4264-89F3-67F7CB0062B2}" type="sibTrans" cxnId="{818FC8AC-0FEC-4BEA-869C-9039EA9AB784}">
      <dgm:prSet/>
      <dgm:spPr/>
      <dgm:t>
        <a:bodyPr/>
        <a:lstStyle/>
        <a:p>
          <a:endParaRPr lang="en-US"/>
        </a:p>
      </dgm:t>
    </dgm:pt>
    <dgm:pt modelId="{E9C011FE-051A-46C3-9248-33C8536BB453}">
      <dgm:prSet phldrT="[Text]"/>
      <dgm:spPr>
        <a:solidFill>
          <a:schemeClr val="bg1"/>
        </a:solidFill>
        <a:ln>
          <a:solidFill>
            <a:schemeClr val="tx1"/>
          </a:solidFill>
        </a:ln>
      </dgm:spPr>
      <dgm:t>
        <a:bodyPr/>
        <a:lstStyle/>
        <a:p>
          <a:r>
            <a:rPr lang="en-US" b="0" dirty="0">
              <a:solidFill>
                <a:schemeClr val="tx1"/>
              </a:solidFill>
            </a:rPr>
            <a:t>Storage</a:t>
          </a:r>
        </a:p>
      </dgm:t>
    </dgm:pt>
    <dgm:pt modelId="{05F4F5DA-E15F-4258-9ECA-6AAA4566B619}" type="parTrans" cxnId="{CA6615FE-7F54-4C48-90F5-6BB2C8AC4306}">
      <dgm:prSet/>
      <dgm:spPr/>
      <dgm:t>
        <a:bodyPr/>
        <a:lstStyle/>
        <a:p>
          <a:endParaRPr lang="en-US"/>
        </a:p>
      </dgm:t>
    </dgm:pt>
    <dgm:pt modelId="{3466A807-7B14-47DD-BAF0-408E62A67060}" type="sibTrans" cxnId="{CA6615FE-7F54-4C48-90F5-6BB2C8AC4306}">
      <dgm:prSet/>
      <dgm:spPr/>
      <dgm:t>
        <a:bodyPr/>
        <a:lstStyle/>
        <a:p>
          <a:endParaRPr lang="en-US"/>
        </a:p>
      </dgm:t>
    </dgm:pt>
    <dgm:pt modelId="{5A11ABD1-63A7-4936-BF93-D4E3191BCB27}">
      <dgm:prSet phldrT="[Text]"/>
      <dgm:spPr>
        <a:solidFill>
          <a:schemeClr val="bg1"/>
        </a:solidFill>
        <a:ln>
          <a:solidFill>
            <a:schemeClr val="tx1"/>
          </a:solidFill>
        </a:ln>
      </dgm:spPr>
      <dgm:t>
        <a:bodyPr/>
        <a:lstStyle/>
        <a:p>
          <a:r>
            <a:rPr lang="en-US" b="0" dirty="0">
              <a:solidFill>
                <a:schemeClr val="tx1"/>
              </a:solidFill>
            </a:rPr>
            <a:t>Servers</a:t>
          </a:r>
        </a:p>
      </dgm:t>
    </dgm:pt>
    <dgm:pt modelId="{742E996E-F7EE-4087-9EAB-732CF13C0E24}" type="parTrans" cxnId="{59D3BD41-D786-4A9F-B368-2DD6C65AB25F}">
      <dgm:prSet/>
      <dgm:spPr/>
      <dgm:t>
        <a:bodyPr/>
        <a:lstStyle/>
        <a:p>
          <a:endParaRPr lang="en-US"/>
        </a:p>
      </dgm:t>
    </dgm:pt>
    <dgm:pt modelId="{59AC4227-FB42-4D64-9DF0-69E814AE6914}" type="sibTrans" cxnId="{59D3BD41-D786-4A9F-B368-2DD6C65AB25F}">
      <dgm:prSet/>
      <dgm:spPr/>
      <dgm:t>
        <a:bodyPr/>
        <a:lstStyle/>
        <a:p>
          <a:endParaRPr lang="en-US"/>
        </a:p>
      </dgm:t>
    </dgm:pt>
    <dgm:pt modelId="{DD0A6BB1-CA57-4798-9303-309AF07FC507}" type="pres">
      <dgm:prSet presAssocID="{E1D061C5-A6E8-463C-8742-26898D46B979}" presName="diagram" presStyleCnt="0">
        <dgm:presLayoutVars>
          <dgm:dir/>
          <dgm:resizeHandles val="exact"/>
        </dgm:presLayoutVars>
      </dgm:prSet>
      <dgm:spPr/>
    </dgm:pt>
    <dgm:pt modelId="{E321E1AE-1C86-496A-BB74-0C94D38BAECD}" type="pres">
      <dgm:prSet presAssocID="{9E203B4D-6D56-43F6-A121-E282B8261103}" presName="node" presStyleLbl="node1" presStyleIdx="0" presStyleCnt="8" custScaleY="36336">
        <dgm:presLayoutVars>
          <dgm:bulletEnabled val="1"/>
        </dgm:presLayoutVars>
      </dgm:prSet>
      <dgm:spPr/>
    </dgm:pt>
    <dgm:pt modelId="{0187691D-1714-41ED-BF9F-D69EC5BDEB62}" type="pres">
      <dgm:prSet presAssocID="{4BF1746A-1578-4FDC-952D-53A2B15851A1}" presName="sibTrans" presStyleCnt="0"/>
      <dgm:spPr/>
    </dgm:pt>
    <dgm:pt modelId="{8219221E-BDF2-4ABE-BA46-9B070BE4317E}" type="pres">
      <dgm:prSet presAssocID="{01E37D46-DDF4-4B2D-949F-6B7513192953}" presName="node" presStyleLbl="node1" presStyleIdx="1" presStyleCnt="8" custScaleY="36336">
        <dgm:presLayoutVars>
          <dgm:bulletEnabled val="1"/>
        </dgm:presLayoutVars>
      </dgm:prSet>
      <dgm:spPr/>
    </dgm:pt>
    <dgm:pt modelId="{3A7CD7CC-D0CE-4162-8D92-874C9BD51357}" type="pres">
      <dgm:prSet presAssocID="{6713702B-030D-4E4D-AE36-1F829325689E}" presName="sibTrans" presStyleCnt="0"/>
      <dgm:spPr/>
    </dgm:pt>
    <dgm:pt modelId="{B0B5DE05-EE00-447A-924A-5D5C1F14A964}" type="pres">
      <dgm:prSet presAssocID="{D582DEFA-BF18-4B87-93EE-7017053CEBC1}" presName="node" presStyleLbl="node1" presStyleIdx="2" presStyleCnt="8" custScaleY="36336">
        <dgm:presLayoutVars>
          <dgm:bulletEnabled val="1"/>
        </dgm:presLayoutVars>
      </dgm:prSet>
      <dgm:spPr/>
    </dgm:pt>
    <dgm:pt modelId="{0869085B-5549-4A74-A88A-A6AFDD0EA042}" type="pres">
      <dgm:prSet presAssocID="{8D9D789C-3465-45AD-BC07-E47B6DAC3D58}" presName="sibTrans" presStyleCnt="0"/>
      <dgm:spPr/>
    </dgm:pt>
    <dgm:pt modelId="{6CA18C1D-1657-4B00-91BD-F514052F1334}" type="pres">
      <dgm:prSet presAssocID="{74675374-D1AD-4F1B-82AE-711470718151}" presName="node" presStyleLbl="node1" presStyleIdx="3" presStyleCnt="8" custScaleY="36336">
        <dgm:presLayoutVars>
          <dgm:bulletEnabled val="1"/>
        </dgm:presLayoutVars>
      </dgm:prSet>
      <dgm:spPr/>
    </dgm:pt>
    <dgm:pt modelId="{A254B04E-EC7B-4D57-BB2C-FF0D8AFD9966}" type="pres">
      <dgm:prSet presAssocID="{38B4605D-46A1-42BE-B0EB-051D72C1E996}" presName="sibTrans" presStyleCnt="0"/>
      <dgm:spPr/>
    </dgm:pt>
    <dgm:pt modelId="{5C3F6D10-076A-4714-BAEA-D7A05AC1C4FC}" type="pres">
      <dgm:prSet presAssocID="{B68AE007-0FD4-4109-ADDC-900314B2E451}" presName="node" presStyleLbl="node1" presStyleIdx="4" presStyleCnt="8" custScaleY="36336">
        <dgm:presLayoutVars>
          <dgm:bulletEnabled val="1"/>
        </dgm:presLayoutVars>
      </dgm:prSet>
      <dgm:spPr/>
    </dgm:pt>
    <dgm:pt modelId="{D7C616ED-AA6E-4D2C-9ACF-C578A5799B82}" type="pres">
      <dgm:prSet presAssocID="{BCC5F241-EB01-44AC-9BD2-7555E04098E2}" presName="sibTrans" presStyleCnt="0"/>
      <dgm:spPr/>
    </dgm:pt>
    <dgm:pt modelId="{6F30F413-407E-4C1B-9750-DA1C5C95C3E2}" type="pres">
      <dgm:prSet presAssocID="{488D6929-B4F7-4C11-9BF1-1FAF867AC63E}" presName="node" presStyleLbl="node1" presStyleIdx="5" presStyleCnt="8" custScaleY="36336">
        <dgm:presLayoutVars>
          <dgm:bulletEnabled val="1"/>
        </dgm:presLayoutVars>
      </dgm:prSet>
      <dgm:spPr/>
    </dgm:pt>
    <dgm:pt modelId="{C4D85DBF-9740-4AD9-AB20-D51AA500BDE5}" type="pres">
      <dgm:prSet presAssocID="{D7344C3D-64B9-4264-89F3-67F7CB0062B2}" presName="sibTrans" presStyleCnt="0"/>
      <dgm:spPr/>
    </dgm:pt>
    <dgm:pt modelId="{57EDCCF4-A6E5-4155-90FD-512171D54301}" type="pres">
      <dgm:prSet presAssocID="{E9C011FE-051A-46C3-9248-33C8536BB453}" presName="node" presStyleLbl="node1" presStyleIdx="6" presStyleCnt="8" custScaleY="36336">
        <dgm:presLayoutVars>
          <dgm:bulletEnabled val="1"/>
        </dgm:presLayoutVars>
      </dgm:prSet>
      <dgm:spPr/>
    </dgm:pt>
    <dgm:pt modelId="{1E277D35-794C-46DB-B688-D9D5F72857BC}" type="pres">
      <dgm:prSet presAssocID="{3466A807-7B14-47DD-BAF0-408E62A67060}" presName="sibTrans" presStyleCnt="0"/>
      <dgm:spPr/>
    </dgm:pt>
    <dgm:pt modelId="{B004C594-34B8-4345-B133-9268BCEB6779}" type="pres">
      <dgm:prSet presAssocID="{5A11ABD1-63A7-4936-BF93-D4E3191BCB27}" presName="node" presStyleLbl="node1" presStyleIdx="7" presStyleCnt="8" custScaleY="36336">
        <dgm:presLayoutVars>
          <dgm:bulletEnabled val="1"/>
        </dgm:presLayoutVars>
      </dgm:prSet>
      <dgm:spPr/>
    </dgm:pt>
  </dgm:ptLst>
  <dgm:cxnLst>
    <dgm:cxn modelId="{BAA4AC0F-A602-41A3-A974-1EFF40708661}" type="presOf" srcId="{D582DEFA-BF18-4B87-93EE-7017053CEBC1}" destId="{B0B5DE05-EE00-447A-924A-5D5C1F14A964}" srcOrd="0" destOrd="0" presId="urn:microsoft.com/office/officeart/2005/8/layout/default"/>
    <dgm:cxn modelId="{EB2C5416-7EBC-4470-8DEC-C97720C02066}" type="presOf" srcId="{E1D061C5-A6E8-463C-8742-26898D46B979}" destId="{DD0A6BB1-CA57-4798-9303-309AF07FC507}" srcOrd="0" destOrd="0" presId="urn:microsoft.com/office/officeart/2005/8/layout/default"/>
    <dgm:cxn modelId="{4C25FB17-22B1-4A05-9549-1C5DACD36664}" srcId="{E1D061C5-A6E8-463C-8742-26898D46B979}" destId="{9E203B4D-6D56-43F6-A121-E282B8261103}" srcOrd="0" destOrd="0" parTransId="{F222B268-8AE2-4EB0-90BA-13E2E9B64109}" sibTransId="{4BF1746A-1578-4FDC-952D-53A2B15851A1}"/>
    <dgm:cxn modelId="{AC81C337-3A58-46F3-9AD7-852B32C6E1A0}" srcId="{E1D061C5-A6E8-463C-8742-26898D46B979}" destId="{74675374-D1AD-4F1B-82AE-711470718151}" srcOrd="3" destOrd="0" parTransId="{75F26905-2BAB-4576-B2D5-75FFDF3F54FD}" sibTransId="{38B4605D-46A1-42BE-B0EB-051D72C1E996}"/>
    <dgm:cxn modelId="{D786085F-9D31-4E27-9DE8-244D7B2FACCE}" type="presOf" srcId="{488D6929-B4F7-4C11-9BF1-1FAF867AC63E}" destId="{6F30F413-407E-4C1B-9750-DA1C5C95C3E2}" srcOrd="0" destOrd="0" presId="urn:microsoft.com/office/officeart/2005/8/layout/default"/>
    <dgm:cxn modelId="{59D3BD41-D786-4A9F-B368-2DD6C65AB25F}" srcId="{E1D061C5-A6E8-463C-8742-26898D46B979}" destId="{5A11ABD1-63A7-4936-BF93-D4E3191BCB27}" srcOrd="7" destOrd="0" parTransId="{742E996E-F7EE-4087-9EAB-732CF13C0E24}" sibTransId="{59AC4227-FB42-4D64-9DF0-69E814AE6914}"/>
    <dgm:cxn modelId="{1E5A7166-0869-4E79-AED1-6915F2BA1A0E}" type="presOf" srcId="{74675374-D1AD-4F1B-82AE-711470718151}" destId="{6CA18C1D-1657-4B00-91BD-F514052F1334}" srcOrd="0" destOrd="0" presId="urn:microsoft.com/office/officeart/2005/8/layout/default"/>
    <dgm:cxn modelId="{E0B8B066-EFFB-4AD1-B94A-4ABA282ABF30}" type="presOf" srcId="{01E37D46-DDF4-4B2D-949F-6B7513192953}" destId="{8219221E-BDF2-4ABE-BA46-9B070BE4317E}" srcOrd="0" destOrd="0" presId="urn:microsoft.com/office/officeart/2005/8/layout/default"/>
    <dgm:cxn modelId="{346A4752-0D42-4EE4-B282-157118B6014D}" srcId="{E1D061C5-A6E8-463C-8742-26898D46B979}" destId="{B68AE007-0FD4-4109-ADDC-900314B2E451}" srcOrd="4" destOrd="0" parTransId="{65671619-C6BB-4E6C-BD81-10CC6C452E79}" sibTransId="{BCC5F241-EB01-44AC-9BD2-7555E04098E2}"/>
    <dgm:cxn modelId="{EA4CB29E-0760-4E1C-A8BF-388D08427FD4}" type="presOf" srcId="{9E203B4D-6D56-43F6-A121-E282B8261103}" destId="{E321E1AE-1C86-496A-BB74-0C94D38BAECD}" srcOrd="0" destOrd="0" presId="urn:microsoft.com/office/officeart/2005/8/layout/default"/>
    <dgm:cxn modelId="{818FC8AC-0FEC-4BEA-869C-9039EA9AB784}" srcId="{E1D061C5-A6E8-463C-8742-26898D46B979}" destId="{488D6929-B4F7-4C11-9BF1-1FAF867AC63E}" srcOrd="5" destOrd="0" parTransId="{1D1EA239-6690-48C1-8EBC-DDE1961B77AD}" sibTransId="{D7344C3D-64B9-4264-89F3-67F7CB0062B2}"/>
    <dgm:cxn modelId="{D29C4BB7-B708-433B-978F-7C083D2AEB24}" type="presOf" srcId="{E9C011FE-051A-46C3-9248-33C8536BB453}" destId="{57EDCCF4-A6E5-4155-90FD-512171D54301}" srcOrd="0" destOrd="0" presId="urn:microsoft.com/office/officeart/2005/8/layout/default"/>
    <dgm:cxn modelId="{DE11D4D6-3D06-48B4-86B7-5F6F96652E75}" srcId="{E1D061C5-A6E8-463C-8742-26898D46B979}" destId="{01E37D46-DDF4-4B2D-949F-6B7513192953}" srcOrd="1" destOrd="0" parTransId="{799A1761-C532-4D50-A6EC-E0FBD0A1E4C2}" sibTransId="{6713702B-030D-4E4D-AE36-1F829325689E}"/>
    <dgm:cxn modelId="{5F1CBDE0-B477-49A1-BF89-089ED6690819}" type="presOf" srcId="{B68AE007-0FD4-4109-ADDC-900314B2E451}" destId="{5C3F6D10-076A-4714-BAEA-D7A05AC1C4FC}" srcOrd="0" destOrd="0" presId="urn:microsoft.com/office/officeart/2005/8/layout/default"/>
    <dgm:cxn modelId="{371398EC-DB82-4B89-BC05-A16B1AA6516E}" type="presOf" srcId="{5A11ABD1-63A7-4936-BF93-D4E3191BCB27}" destId="{B004C594-34B8-4345-B133-9268BCEB6779}" srcOrd="0" destOrd="0" presId="urn:microsoft.com/office/officeart/2005/8/layout/default"/>
    <dgm:cxn modelId="{AFAFE8FC-3C0A-4079-893A-00CE76824760}" srcId="{E1D061C5-A6E8-463C-8742-26898D46B979}" destId="{D582DEFA-BF18-4B87-93EE-7017053CEBC1}" srcOrd="2" destOrd="0" parTransId="{600F6DE4-787A-4F69-A169-B423F3451AC0}" sibTransId="{8D9D789C-3465-45AD-BC07-E47B6DAC3D58}"/>
    <dgm:cxn modelId="{CA6615FE-7F54-4C48-90F5-6BB2C8AC4306}" srcId="{E1D061C5-A6E8-463C-8742-26898D46B979}" destId="{E9C011FE-051A-46C3-9248-33C8536BB453}" srcOrd="6" destOrd="0" parTransId="{05F4F5DA-E15F-4258-9ECA-6AAA4566B619}" sibTransId="{3466A807-7B14-47DD-BAF0-408E62A67060}"/>
    <dgm:cxn modelId="{28B2C322-26B8-4B86-9560-45BE677F1837}" type="presParOf" srcId="{DD0A6BB1-CA57-4798-9303-309AF07FC507}" destId="{E321E1AE-1C86-496A-BB74-0C94D38BAECD}" srcOrd="0" destOrd="0" presId="urn:microsoft.com/office/officeart/2005/8/layout/default"/>
    <dgm:cxn modelId="{FD5722FE-350D-4CB2-A7EF-8C054F83B4DF}" type="presParOf" srcId="{DD0A6BB1-CA57-4798-9303-309AF07FC507}" destId="{0187691D-1714-41ED-BF9F-D69EC5BDEB62}" srcOrd="1" destOrd="0" presId="urn:microsoft.com/office/officeart/2005/8/layout/default"/>
    <dgm:cxn modelId="{A511C938-3DF6-4345-967B-A7AC02FA8B9B}" type="presParOf" srcId="{DD0A6BB1-CA57-4798-9303-309AF07FC507}" destId="{8219221E-BDF2-4ABE-BA46-9B070BE4317E}" srcOrd="2" destOrd="0" presId="urn:microsoft.com/office/officeart/2005/8/layout/default"/>
    <dgm:cxn modelId="{9119DB08-5DBA-470B-8D7F-7DCFCA3FB795}" type="presParOf" srcId="{DD0A6BB1-CA57-4798-9303-309AF07FC507}" destId="{3A7CD7CC-D0CE-4162-8D92-874C9BD51357}" srcOrd="3" destOrd="0" presId="urn:microsoft.com/office/officeart/2005/8/layout/default"/>
    <dgm:cxn modelId="{110D3E58-6010-4E82-9751-71DEFDF25B16}" type="presParOf" srcId="{DD0A6BB1-CA57-4798-9303-309AF07FC507}" destId="{B0B5DE05-EE00-447A-924A-5D5C1F14A964}" srcOrd="4" destOrd="0" presId="urn:microsoft.com/office/officeart/2005/8/layout/default"/>
    <dgm:cxn modelId="{AAAB3C8C-9CE1-4964-98CC-66B78B3A4871}" type="presParOf" srcId="{DD0A6BB1-CA57-4798-9303-309AF07FC507}" destId="{0869085B-5549-4A74-A88A-A6AFDD0EA042}" srcOrd="5" destOrd="0" presId="urn:microsoft.com/office/officeart/2005/8/layout/default"/>
    <dgm:cxn modelId="{9A52E528-AEF9-46F3-9A24-331113617199}" type="presParOf" srcId="{DD0A6BB1-CA57-4798-9303-309AF07FC507}" destId="{6CA18C1D-1657-4B00-91BD-F514052F1334}" srcOrd="6" destOrd="0" presId="urn:microsoft.com/office/officeart/2005/8/layout/default"/>
    <dgm:cxn modelId="{3F26D8FD-D646-491A-9B51-C50A5838387D}" type="presParOf" srcId="{DD0A6BB1-CA57-4798-9303-309AF07FC507}" destId="{A254B04E-EC7B-4D57-BB2C-FF0D8AFD9966}" srcOrd="7" destOrd="0" presId="urn:microsoft.com/office/officeart/2005/8/layout/default"/>
    <dgm:cxn modelId="{39656659-F841-4605-9846-25D953385A0E}" type="presParOf" srcId="{DD0A6BB1-CA57-4798-9303-309AF07FC507}" destId="{5C3F6D10-076A-4714-BAEA-D7A05AC1C4FC}" srcOrd="8" destOrd="0" presId="urn:microsoft.com/office/officeart/2005/8/layout/default"/>
    <dgm:cxn modelId="{BB21C131-BA41-4FDC-A1D0-ADA91CB358FB}" type="presParOf" srcId="{DD0A6BB1-CA57-4798-9303-309AF07FC507}" destId="{D7C616ED-AA6E-4D2C-9ACF-C578A5799B82}" srcOrd="9" destOrd="0" presId="urn:microsoft.com/office/officeart/2005/8/layout/default"/>
    <dgm:cxn modelId="{6C7F5214-8FF4-46AD-BD10-5C76496E0C2B}" type="presParOf" srcId="{DD0A6BB1-CA57-4798-9303-309AF07FC507}" destId="{6F30F413-407E-4C1B-9750-DA1C5C95C3E2}" srcOrd="10" destOrd="0" presId="urn:microsoft.com/office/officeart/2005/8/layout/default"/>
    <dgm:cxn modelId="{2C8B0EF4-20C2-4D9B-AF21-AFA378795FC5}" type="presParOf" srcId="{DD0A6BB1-CA57-4798-9303-309AF07FC507}" destId="{C4D85DBF-9740-4AD9-AB20-D51AA500BDE5}" srcOrd="11" destOrd="0" presId="urn:microsoft.com/office/officeart/2005/8/layout/default"/>
    <dgm:cxn modelId="{A548341F-9FF2-4F50-B9D7-BCBD84616A2B}" type="presParOf" srcId="{DD0A6BB1-CA57-4798-9303-309AF07FC507}" destId="{57EDCCF4-A6E5-4155-90FD-512171D54301}" srcOrd="12" destOrd="0" presId="urn:microsoft.com/office/officeart/2005/8/layout/default"/>
    <dgm:cxn modelId="{83805AB4-6154-4E83-9705-B63872E05E64}" type="presParOf" srcId="{DD0A6BB1-CA57-4798-9303-309AF07FC507}" destId="{1E277D35-794C-46DB-B688-D9D5F72857BC}" srcOrd="13" destOrd="0" presId="urn:microsoft.com/office/officeart/2005/8/layout/default"/>
    <dgm:cxn modelId="{423E8150-1274-49CD-96E3-C60542F81D9C}" type="presParOf" srcId="{DD0A6BB1-CA57-4798-9303-309AF07FC507}" destId="{B004C594-34B8-4345-B133-9268BCEB6779}" srcOrd="14" destOrd="0" presId="urn:microsoft.com/office/officeart/2005/8/layout/default"/>
  </dgm:cxnLst>
  <dgm:bg>
    <a:noFill/>
  </dgm:bg>
  <dgm:whole/>
  <dgm:extLst>
    <a:ext uri="http://schemas.microsoft.com/office/drawing/2008/diagram">
      <dsp:dataModelExt xmlns:dsp="http://schemas.microsoft.com/office/drawing/2008/diagram" relId="rId2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DD88C1-A877-43AF-8CD3-7800342AC478}"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B408EBFB-D564-4BC6-972B-021EBE699873}">
      <dgm:prSet phldrT="[Text]"/>
      <dgm:spPr/>
      <dgm:t>
        <a:bodyPr/>
        <a:lstStyle/>
        <a:p>
          <a:r>
            <a:rPr lang="en-US" dirty="0" err="1"/>
            <a:t>IoT</a:t>
          </a:r>
          <a:r>
            <a:rPr lang="en-US" dirty="0"/>
            <a:t> Cloud Challenges</a:t>
          </a:r>
        </a:p>
      </dgm:t>
    </dgm:pt>
    <dgm:pt modelId="{AEE0A60C-53A8-4D30-8F50-3A769CB4E2A6}" type="parTrans" cxnId="{7194B240-29ED-4254-989E-70386F3ED52A}">
      <dgm:prSet/>
      <dgm:spPr/>
      <dgm:t>
        <a:bodyPr/>
        <a:lstStyle/>
        <a:p>
          <a:endParaRPr lang="en-US"/>
        </a:p>
      </dgm:t>
    </dgm:pt>
    <dgm:pt modelId="{2CC08606-3146-42F4-9AE0-AE9798F24DF5}" type="sibTrans" cxnId="{7194B240-29ED-4254-989E-70386F3ED52A}">
      <dgm:prSet/>
      <dgm:spPr/>
      <dgm:t>
        <a:bodyPr/>
        <a:lstStyle/>
        <a:p>
          <a:endParaRPr lang="en-US"/>
        </a:p>
      </dgm:t>
    </dgm:pt>
    <dgm:pt modelId="{8B995EA9-079F-4CA3-B533-7918F2B09504}">
      <dgm:prSet phldrT="[Text]"/>
      <dgm:spPr/>
      <dgm:t>
        <a:bodyPr/>
        <a:lstStyle/>
        <a:p>
          <a:r>
            <a:rPr lang="en-US" dirty="0"/>
            <a:t>Privacy and Security</a:t>
          </a:r>
        </a:p>
      </dgm:t>
    </dgm:pt>
    <dgm:pt modelId="{1AAC8EDF-43EF-46C4-9BCC-3315E4894346}" type="parTrans" cxnId="{B961B10C-82E4-46F3-B1E0-507A88B80648}">
      <dgm:prSet/>
      <dgm:spPr/>
      <dgm:t>
        <a:bodyPr/>
        <a:lstStyle/>
        <a:p>
          <a:endParaRPr lang="en-US"/>
        </a:p>
      </dgm:t>
    </dgm:pt>
    <dgm:pt modelId="{E95CE721-F27D-4E7E-8180-97EE2C92C55E}" type="sibTrans" cxnId="{B961B10C-82E4-46F3-B1E0-507A88B80648}">
      <dgm:prSet/>
      <dgm:spPr/>
      <dgm:t>
        <a:bodyPr/>
        <a:lstStyle/>
        <a:p>
          <a:endParaRPr lang="en-US"/>
        </a:p>
      </dgm:t>
    </dgm:pt>
    <dgm:pt modelId="{AC8E74E7-6A3B-429B-BB8C-12B1036DD51B}">
      <dgm:prSet phldrT="[Text]"/>
      <dgm:spPr/>
      <dgm:t>
        <a:bodyPr/>
        <a:lstStyle/>
        <a:p>
          <a:r>
            <a:rPr lang="en-US" dirty="0"/>
            <a:t>Bandwidth Cost</a:t>
          </a:r>
        </a:p>
      </dgm:t>
    </dgm:pt>
    <dgm:pt modelId="{CC23F980-067A-46B1-8D6C-9C2150A8DAFC}" type="parTrans" cxnId="{57A58B2F-F3B7-4DAD-BC2F-79D03457449F}">
      <dgm:prSet/>
      <dgm:spPr/>
      <dgm:t>
        <a:bodyPr/>
        <a:lstStyle/>
        <a:p>
          <a:endParaRPr lang="en-US"/>
        </a:p>
      </dgm:t>
    </dgm:pt>
    <dgm:pt modelId="{CAE9203E-A5E2-4ECE-AE6A-E210AD4F9B66}" type="sibTrans" cxnId="{57A58B2F-F3B7-4DAD-BC2F-79D03457449F}">
      <dgm:prSet/>
      <dgm:spPr/>
      <dgm:t>
        <a:bodyPr/>
        <a:lstStyle/>
        <a:p>
          <a:endParaRPr lang="en-US"/>
        </a:p>
      </dgm:t>
    </dgm:pt>
    <dgm:pt modelId="{39B32055-D5CC-4303-893E-E763DB0C8705}">
      <dgm:prSet phldrT="[Text]"/>
      <dgm:spPr/>
      <dgm:t>
        <a:bodyPr/>
        <a:lstStyle/>
        <a:p>
          <a:r>
            <a:rPr lang="en-US" dirty="0"/>
            <a:t>Migration and Portability</a:t>
          </a:r>
        </a:p>
      </dgm:t>
    </dgm:pt>
    <dgm:pt modelId="{95C64713-90FD-4A79-8E95-2173C5336FC9}" type="parTrans" cxnId="{EEF23835-4E08-4949-B19A-1449BA4260C9}">
      <dgm:prSet/>
      <dgm:spPr/>
      <dgm:t>
        <a:bodyPr/>
        <a:lstStyle/>
        <a:p>
          <a:endParaRPr lang="en-US"/>
        </a:p>
      </dgm:t>
    </dgm:pt>
    <dgm:pt modelId="{15AA25BD-99FE-40C1-AC12-FCA0FBF381D7}" type="sibTrans" cxnId="{EEF23835-4E08-4949-B19A-1449BA4260C9}">
      <dgm:prSet/>
      <dgm:spPr/>
      <dgm:t>
        <a:bodyPr/>
        <a:lstStyle/>
        <a:p>
          <a:endParaRPr lang="en-US"/>
        </a:p>
      </dgm:t>
    </dgm:pt>
    <dgm:pt modelId="{20CB4F24-46FD-42C9-9536-6F018271566E}">
      <dgm:prSet phldrT="[Text]"/>
      <dgm:spPr/>
      <dgm:t>
        <a:bodyPr/>
        <a:lstStyle/>
        <a:p>
          <a:r>
            <a:rPr lang="en-US" dirty="0"/>
            <a:t>Availability, Reliability and Robustness</a:t>
          </a:r>
        </a:p>
      </dgm:t>
    </dgm:pt>
    <dgm:pt modelId="{B4746BDF-3236-46A0-B119-338DA739E8B8}" type="parTrans" cxnId="{D800938A-DB5A-42C4-9EEB-D8FAC42C5195}">
      <dgm:prSet/>
      <dgm:spPr/>
      <dgm:t>
        <a:bodyPr/>
        <a:lstStyle/>
        <a:p>
          <a:endParaRPr lang="en-US"/>
        </a:p>
      </dgm:t>
    </dgm:pt>
    <dgm:pt modelId="{8ABF17DF-B84E-4BEC-9F02-105B36CBC3E6}" type="sibTrans" cxnId="{D800938A-DB5A-42C4-9EEB-D8FAC42C5195}">
      <dgm:prSet/>
      <dgm:spPr/>
      <dgm:t>
        <a:bodyPr/>
        <a:lstStyle/>
        <a:p>
          <a:endParaRPr lang="en-US"/>
        </a:p>
      </dgm:t>
    </dgm:pt>
    <dgm:pt modelId="{0E499C02-58B8-4270-B0AB-E7CC6589A6E8}">
      <dgm:prSet phldrT="[Text]"/>
      <dgm:spPr/>
      <dgm:t>
        <a:bodyPr/>
        <a:lstStyle/>
        <a:p>
          <a:r>
            <a:rPr lang="en-US" dirty="0"/>
            <a:t>Expertise</a:t>
          </a:r>
        </a:p>
      </dgm:t>
    </dgm:pt>
    <dgm:pt modelId="{0DB73A50-89D4-43DA-BB57-8EE170FE80F5}" type="parTrans" cxnId="{D16BFF5F-093C-4BA3-BD00-1AC6C6AF9B5E}">
      <dgm:prSet/>
      <dgm:spPr/>
      <dgm:t>
        <a:bodyPr/>
        <a:lstStyle/>
        <a:p>
          <a:endParaRPr lang="en-US"/>
        </a:p>
      </dgm:t>
    </dgm:pt>
    <dgm:pt modelId="{629FC7C8-36A2-4E1C-B4C3-C7714681805D}" type="sibTrans" cxnId="{D16BFF5F-093C-4BA3-BD00-1AC6C6AF9B5E}">
      <dgm:prSet/>
      <dgm:spPr/>
      <dgm:t>
        <a:bodyPr/>
        <a:lstStyle/>
        <a:p>
          <a:endParaRPr lang="en-US"/>
        </a:p>
      </dgm:t>
    </dgm:pt>
    <dgm:pt modelId="{BE5DF2C1-C81B-4E1D-AC93-5CB5F4EC5FAD}">
      <dgm:prSet phldrT="[Text]"/>
      <dgm:spPr/>
      <dgm:t>
        <a:bodyPr/>
        <a:lstStyle/>
        <a:p>
          <a:r>
            <a:rPr lang="en-US" dirty="0"/>
            <a:t>Costing</a:t>
          </a:r>
        </a:p>
      </dgm:t>
    </dgm:pt>
    <dgm:pt modelId="{7F9C4F6A-80A0-4D95-89B0-9C172D749F3D}" type="parTrans" cxnId="{D57D559D-8F9C-44C1-88A0-9DBB265BFD46}">
      <dgm:prSet/>
      <dgm:spPr/>
      <dgm:t>
        <a:bodyPr/>
        <a:lstStyle/>
        <a:p>
          <a:endParaRPr lang="en-US"/>
        </a:p>
      </dgm:t>
    </dgm:pt>
    <dgm:pt modelId="{E781BCDA-969E-413F-BDBC-05E3810B9CED}" type="sibTrans" cxnId="{D57D559D-8F9C-44C1-88A0-9DBB265BFD46}">
      <dgm:prSet/>
      <dgm:spPr/>
      <dgm:t>
        <a:bodyPr/>
        <a:lstStyle/>
        <a:p>
          <a:endParaRPr lang="en-US"/>
        </a:p>
      </dgm:t>
    </dgm:pt>
    <dgm:pt modelId="{3E0EC1D9-2A81-4D1E-80E4-33541BC15F29}">
      <dgm:prSet phldrT="[Text]"/>
      <dgm:spPr/>
      <dgm:t>
        <a:bodyPr/>
        <a:lstStyle/>
        <a:p>
          <a:r>
            <a:rPr lang="en-US" dirty="0"/>
            <a:t>Data Ownership</a:t>
          </a:r>
        </a:p>
      </dgm:t>
    </dgm:pt>
    <dgm:pt modelId="{AF877B9D-1466-4A20-A10D-DB64415FB261}" type="parTrans" cxnId="{6B85B12B-1A2A-4CD4-A1D3-A348C6FC891A}">
      <dgm:prSet/>
      <dgm:spPr/>
      <dgm:t>
        <a:bodyPr/>
        <a:lstStyle/>
        <a:p>
          <a:endParaRPr lang="en-US"/>
        </a:p>
      </dgm:t>
    </dgm:pt>
    <dgm:pt modelId="{18E1A52F-FEFB-41E7-95EA-FDCA0BD36DE5}" type="sibTrans" cxnId="{6B85B12B-1A2A-4CD4-A1D3-A348C6FC891A}">
      <dgm:prSet/>
      <dgm:spPr/>
      <dgm:t>
        <a:bodyPr/>
        <a:lstStyle/>
        <a:p>
          <a:endParaRPr lang="en-US"/>
        </a:p>
      </dgm:t>
    </dgm:pt>
    <dgm:pt modelId="{EDE27B94-B96A-477F-BBE3-57A5320829E3}" type="pres">
      <dgm:prSet presAssocID="{B5DD88C1-A877-43AF-8CD3-7800342AC478}" presName="Name0" presStyleCnt="0">
        <dgm:presLayoutVars>
          <dgm:chMax val="1"/>
          <dgm:dir/>
          <dgm:animLvl val="ctr"/>
          <dgm:resizeHandles val="exact"/>
        </dgm:presLayoutVars>
      </dgm:prSet>
      <dgm:spPr/>
    </dgm:pt>
    <dgm:pt modelId="{5A6D0A92-F8C1-41C8-811E-A82B9F7C3F40}" type="pres">
      <dgm:prSet presAssocID="{B408EBFB-D564-4BC6-972B-021EBE699873}" presName="centerShape" presStyleLbl="node0" presStyleIdx="0" presStyleCnt="1"/>
      <dgm:spPr/>
    </dgm:pt>
    <dgm:pt modelId="{70CFD9F2-A640-4858-9FE7-630FF538180C}" type="pres">
      <dgm:prSet presAssocID="{8B995EA9-079F-4CA3-B533-7918F2B09504}" presName="node" presStyleLbl="node1" presStyleIdx="0" presStyleCnt="7">
        <dgm:presLayoutVars>
          <dgm:bulletEnabled val="1"/>
        </dgm:presLayoutVars>
      </dgm:prSet>
      <dgm:spPr/>
    </dgm:pt>
    <dgm:pt modelId="{2290095B-4354-47C2-A01C-149AB068D035}" type="pres">
      <dgm:prSet presAssocID="{8B995EA9-079F-4CA3-B533-7918F2B09504}" presName="dummy" presStyleCnt="0"/>
      <dgm:spPr/>
    </dgm:pt>
    <dgm:pt modelId="{3D96D108-1055-49AD-A8D6-A609184FA83F}" type="pres">
      <dgm:prSet presAssocID="{E95CE721-F27D-4E7E-8180-97EE2C92C55E}" presName="sibTrans" presStyleLbl="sibTrans2D1" presStyleIdx="0" presStyleCnt="7"/>
      <dgm:spPr/>
    </dgm:pt>
    <dgm:pt modelId="{8E511F4B-E03E-41FC-B81B-CF5E8BAB0F75}" type="pres">
      <dgm:prSet presAssocID="{AC8E74E7-6A3B-429B-BB8C-12B1036DD51B}" presName="node" presStyleLbl="node1" presStyleIdx="1" presStyleCnt="7">
        <dgm:presLayoutVars>
          <dgm:bulletEnabled val="1"/>
        </dgm:presLayoutVars>
      </dgm:prSet>
      <dgm:spPr/>
    </dgm:pt>
    <dgm:pt modelId="{6243371A-FE44-416A-A608-4633949157FB}" type="pres">
      <dgm:prSet presAssocID="{AC8E74E7-6A3B-429B-BB8C-12B1036DD51B}" presName="dummy" presStyleCnt="0"/>
      <dgm:spPr/>
    </dgm:pt>
    <dgm:pt modelId="{D39B5C63-6E4B-4DFF-985C-63EBE53E7468}" type="pres">
      <dgm:prSet presAssocID="{CAE9203E-A5E2-4ECE-AE6A-E210AD4F9B66}" presName="sibTrans" presStyleLbl="sibTrans2D1" presStyleIdx="1" presStyleCnt="7"/>
      <dgm:spPr/>
    </dgm:pt>
    <dgm:pt modelId="{6CFB9196-1CD0-4F0B-961E-0A020FBFD4A1}" type="pres">
      <dgm:prSet presAssocID="{39B32055-D5CC-4303-893E-E763DB0C8705}" presName="node" presStyleLbl="node1" presStyleIdx="2" presStyleCnt="7">
        <dgm:presLayoutVars>
          <dgm:bulletEnabled val="1"/>
        </dgm:presLayoutVars>
      </dgm:prSet>
      <dgm:spPr/>
    </dgm:pt>
    <dgm:pt modelId="{36E73F84-F95C-4FB6-9236-8D249B849077}" type="pres">
      <dgm:prSet presAssocID="{39B32055-D5CC-4303-893E-E763DB0C8705}" presName="dummy" presStyleCnt="0"/>
      <dgm:spPr/>
    </dgm:pt>
    <dgm:pt modelId="{AC415FCC-67C1-42AB-AA8E-BCE7C7A91CEF}" type="pres">
      <dgm:prSet presAssocID="{15AA25BD-99FE-40C1-AC12-FCA0FBF381D7}" presName="sibTrans" presStyleLbl="sibTrans2D1" presStyleIdx="2" presStyleCnt="7"/>
      <dgm:spPr/>
    </dgm:pt>
    <dgm:pt modelId="{ADCDF033-D0E5-4A01-8936-F067920F788C}" type="pres">
      <dgm:prSet presAssocID="{20CB4F24-46FD-42C9-9536-6F018271566E}" presName="node" presStyleLbl="node1" presStyleIdx="3" presStyleCnt="7">
        <dgm:presLayoutVars>
          <dgm:bulletEnabled val="1"/>
        </dgm:presLayoutVars>
      </dgm:prSet>
      <dgm:spPr/>
    </dgm:pt>
    <dgm:pt modelId="{63128EBB-EC0E-439E-8993-93058A2D5B80}" type="pres">
      <dgm:prSet presAssocID="{20CB4F24-46FD-42C9-9536-6F018271566E}" presName="dummy" presStyleCnt="0"/>
      <dgm:spPr/>
    </dgm:pt>
    <dgm:pt modelId="{8B9BD527-0E2E-4B50-9166-A16356C901C9}" type="pres">
      <dgm:prSet presAssocID="{8ABF17DF-B84E-4BEC-9F02-105B36CBC3E6}" presName="sibTrans" presStyleLbl="sibTrans2D1" presStyleIdx="3" presStyleCnt="7"/>
      <dgm:spPr/>
    </dgm:pt>
    <dgm:pt modelId="{6C952F41-B089-4209-A60E-868156CF9BFB}" type="pres">
      <dgm:prSet presAssocID="{BE5DF2C1-C81B-4E1D-AC93-5CB5F4EC5FAD}" presName="node" presStyleLbl="node1" presStyleIdx="4" presStyleCnt="7">
        <dgm:presLayoutVars>
          <dgm:bulletEnabled val="1"/>
        </dgm:presLayoutVars>
      </dgm:prSet>
      <dgm:spPr/>
    </dgm:pt>
    <dgm:pt modelId="{63469D70-E9DF-4343-93D8-A2C8F3FEE2A4}" type="pres">
      <dgm:prSet presAssocID="{BE5DF2C1-C81B-4E1D-AC93-5CB5F4EC5FAD}" presName="dummy" presStyleCnt="0"/>
      <dgm:spPr/>
    </dgm:pt>
    <dgm:pt modelId="{498C84C5-BFBA-4DF3-942F-59FC966953C4}" type="pres">
      <dgm:prSet presAssocID="{E781BCDA-969E-413F-BDBC-05E3810B9CED}" presName="sibTrans" presStyleLbl="sibTrans2D1" presStyleIdx="4" presStyleCnt="7"/>
      <dgm:spPr/>
    </dgm:pt>
    <dgm:pt modelId="{33A0BE80-358E-44F8-81A2-60B2CE662F27}" type="pres">
      <dgm:prSet presAssocID="{3E0EC1D9-2A81-4D1E-80E4-33541BC15F29}" presName="node" presStyleLbl="node1" presStyleIdx="5" presStyleCnt="7">
        <dgm:presLayoutVars>
          <dgm:bulletEnabled val="1"/>
        </dgm:presLayoutVars>
      </dgm:prSet>
      <dgm:spPr/>
    </dgm:pt>
    <dgm:pt modelId="{047F93F4-29FF-4E6E-A127-AC927C1AFD22}" type="pres">
      <dgm:prSet presAssocID="{3E0EC1D9-2A81-4D1E-80E4-33541BC15F29}" presName="dummy" presStyleCnt="0"/>
      <dgm:spPr/>
    </dgm:pt>
    <dgm:pt modelId="{6D0A7340-5FFA-4DD1-8122-041015DC5471}" type="pres">
      <dgm:prSet presAssocID="{18E1A52F-FEFB-41E7-95EA-FDCA0BD36DE5}" presName="sibTrans" presStyleLbl="sibTrans2D1" presStyleIdx="5" presStyleCnt="7"/>
      <dgm:spPr/>
    </dgm:pt>
    <dgm:pt modelId="{E11D4B19-9D98-411F-B909-532F792B89AE}" type="pres">
      <dgm:prSet presAssocID="{0E499C02-58B8-4270-B0AB-E7CC6589A6E8}" presName="node" presStyleLbl="node1" presStyleIdx="6" presStyleCnt="7">
        <dgm:presLayoutVars>
          <dgm:bulletEnabled val="1"/>
        </dgm:presLayoutVars>
      </dgm:prSet>
      <dgm:spPr/>
    </dgm:pt>
    <dgm:pt modelId="{ABE122F6-5DBA-4B3A-8111-E6FD1FA91C36}" type="pres">
      <dgm:prSet presAssocID="{0E499C02-58B8-4270-B0AB-E7CC6589A6E8}" presName="dummy" presStyleCnt="0"/>
      <dgm:spPr/>
    </dgm:pt>
    <dgm:pt modelId="{6AC2E949-8255-40CF-A55D-92C4A121247E}" type="pres">
      <dgm:prSet presAssocID="{629FC7C8-36A2-4E1C-B4C3-C7714681805D}" presName="sibTrans" presStyleLbl="sibTrans2D1" presStyleIdx="6" presStyleCnt="7"/>
      <dgm:spPr/>
    </dgm:pt>
  </dgm:ptLst>
  <dgm:cxnLst>
    <dgm:cxn modelId="{57C69F00-1D3D-409C-BD13-C39640774271}" type="presOf" srcId="{39B32055-D5CC-4303-893E-E763DB0C8705}" destId="{6CFB9196-1CD0-4F0B-961E-0A020FBFD4A1}" srcOrd="0" destOrd="0" presId="urn:microsoft.com/office/officeart/2005/8/layout/radial6"/>
    <dgm:cxn modelId="{B961B10C-82E4-46F3-B1E0-507A88B80648}" srcId="{B408EBFB-D564-4BC6-972B-021EBE699873}" destId="{8B995EA9-079F-4CA3-B533-7918F2B09504}" srcOrd="0" destOrd="0" parTransId="{1AAC8EDF-43EF-46C4-9BCC-3315E4894346}" sibTransId="{E95CE721-F27D-4E7E-8180-97EE2C92C55E}"/>
    <dgm:cxn modelId="{16B10D10-D404-4E1A-8A5B-EE8A0600AA62}" type="presOf" srcId="{629FC7C8-36A2-4E1C-B4C3-C7714681805D}" destId="{6AC2E949-8255-40CF-A55D-92C4A121247E}" srcOrd="0" destOrd="0" presId="urn:microsoft.com/office/officeart/2005/8/layout/radial6"/>
    <dgm:cxn modelId="{6B85B12B-1A2A-4CD4-A1D3-A348C6FC891A}" srcId="{B408EBFB-D564-4BC6-972B-021EBE699873}" destId="{3E0EC1D9-2A81-4D1E-80E4-33541BC15F29}" srcOrd="5" destOrd="0" parTransId="{AF877B9D-1466-4A20-A10D-DB64415FB261}" sibTransId="{18E1A52F-FEFB-41E7-95EA-FDCA0BD36DE5}"/>
    <dgm:cxn modelId="{1E3C8B2F-FD10-4EEE-9322-47AAB0D28F09}" type="presOf" srcId="{18E1A52F-FEFB-41E7-95EA-FDCA0BD36DE5}" destId="{6D0A7340-5FFA-4DD1-8122-041015DC5471}" srcOrd="0" destOrd="0" presId="urn:microsoft.com/office/officeart/2005/8/layout/radial6"/>
    <dgm:cxn modelId="{57A58B2F-F3B7-4DAD-BC2F-79D03457449F}" srcId="{B408EBFB-D564-4BC6-972B-021EBE699873}" destId="{AC8E74E7-6A3B-429B-BB8C-12B1036DD51B}" srcOrd="1" destOrd="0" parTransId="{CC23F980-067A-46B1-8D6C-9C2150A8DAFC}" sibTransId="{CAE9203E-A5E2-4ECE-AE6A-E210AD4F9B66}"/>
    <dgm:cxn modelId="{EEF23835-4E08-4949-B19A-1449BA4260C9}" srcId="{B408EBFB-D564-4BC6-972B-021EBE699873}" destId="{39B32055-D5CC-4303-893E-E763DB0C8705}" srcOrd="2" destOrd="0" parTransId="{95C64713-90FD-4A79-8E95-2173C5336FC9}" sibTransId="{15AA25BD-99FE-40C1-AC12-FCA0FBF381D7}"/>
    <dgm:cxn modelId="{17AA4035-529C-42B3-9AC0-AABD55321E7C}" type="presOf" srcId="{8B995EA9-079F-4CA3-B533-7918F2B09504}" destId="{70CFD9F2-A640-4858-9FE7-630FF538180C}" srcOrd="0" destOrd="0" presId="urn:microsoft.com/office/officeart/2005/8/layout/radial6"/>
    <dgm:cxn modelId="{7194B240-29ED-4254-989E-70386F3ED52A}" srcId="{B5DD88C1-A877-43AF-8CD3-7800342AC478}" destId="{B408EBFB-D564-4BC6-972B-021EBE699873}" srcOrd="0" destOrd="0" parTransId="{AEE0A60C-53A8-4D30-8F50-3A769CB4E2A6}" sibTransId="{2CC08606-3146-42F4-9AE0-AE9798F24DF5}"/>
    <dgm:cxn modelId="{D16BFF5F-093C-4BA3-BD00-1AC6C6AF9B5E}" srcId="{B408EBFB-D564-4BC6-972B-021EBE699873}" destId="{0E499C02-58B8-4270-B0AB-E7CC6589A6E8}" srcOrd="6" destOrd="0" parTransId="{0DB73A50-89D4-43DA-BB57-8EE170FE80F5}" sibTransId="{629FC7C8-36A2-4E1C-B4C3-C7714681805D}"/>
    <dgm:cxn modelId="{73752442-6FE2-48D9-A477-AD962D8C2507}" type="presOf" srcId="{3E0EC1D9-2A81-4D1E-80E4-33541BC15F29}" destId="{33A0BE80-358E-44F8-81A2-60B2CE662F27}" srcOrd="0" destOrd="0" presId="urn:microsoft.com/office/officeart/2005/8/layout/radial6"/>
    <dgm:cxn modelId="{65A1CA6E-A28B-4DC0-BFED-0FD9B15B91BC}" type="presOf" srcId="{0E499C02-58B8-4270-B0AB-E7CC6589A6E8}" destId="{E11D4B19-9D98-411F-B909-532F792B89AE}" srcOrd="0" destOrd="0" presId="urn:microsoft.com/office/officeart/2005/8/layout/radial6"/>
    <dgm:cxn modelId="{751A8A57-A925-4465-A925-34E4DB79EE60}" type="presOf" srcId="{B408EBFB-D564-4BC6-972B-021EBE699873}" destId="{5A6D0A92-F8C1-41C8-811E-A82B9F7C3F40}" srcOrd="0" destOrd="0" presId="urn:microsoft.com/office/officeart/2005/8/layout/radial6"/>
    <dgm:cxn modelId="{A947B778-D72D-43D7-95C3-E4163A31A5DA}" type="presOf" srcId="{15AA25BD-99FE-40C1-AC12-FCA0FBF381D7}" destId="{AC415FCC-67C1-42AB-AA8E-BCE7C7A91CEF}" srcOrd="0" destOrd="0" presId="urn:microsoft.com/office/officeart/2005/8/layout/radial6"/>
    <dgm:cxn modelId="{03410C81-39C5-4D87-9B11-B8999AD5A881}" type="presOf" srcId="{BE5DF2C1-C81B-4E1D-AC93-5CB5F4EC5FAD}" destId="{6C952F41-B089-4209-A60E-868156CF9BFB}" srcOrd="0" destOrd="0" presId="urn:microsoft.com/office/officeart/2005/8/layout/radial6"/>
    <dgm:cxn modelId="{D800938A-DB5A-42C4-9EEB-D8FAC42C5195}" srcId="{B408EBFB-D564-4BC6-972B-021EBE699873}" destId="{20CB4F24-46FD-42C9-9536-6F018271566E}" srcOrd="3" destOrd="0" parTransId="{B4746BDF-3236-46A0-B119-338DA739E8B8}" sibTransId="{8ABF17DF-B84E-4BEC-9F02-105B36CBC3E6}"/>
    <dgm:cxn modelId="{B92B6A99-167B-458C-B399-0B89103C0A99}" type="presOf" srcId="{AC8E74E7-6A3B-429B-BB8C-12B1036DD51B}" destId="{8E511F4B-E03E-41FC-B81B-CF5E8BAB0F75}" srcOrd="0" destOrd="0" presId="urn:microsoft.com/office/officeart/2005/8/layout/radial6"/>
    <dgm:cxn modelId="{D57D559D-8F9C-44C1-88A0-9DBB265BFD46}" srcId="{B408EBFB-D564-4BC6-972B-021EBE699873}" destId="{BE5DF2C1-C81B-4E1D-AC93-5CB5F4EC5FAD}" srcOrd="4" destOrd="0" parTransId="{7F9C4F6A-80A0-4D95-89B0-9C172D749F3D}" sibTransId="{E781BCDA-969E-413F-BDBC-05E3810B9CED}"/>
    <dgm:cxn modelId="{816FEECD-B452-4403-9EE6-9F61BF08A395}" type="presOf" srcId="{CAE9203E-A5E2-4ECE-AE6A-E210AD4F9B66}" destId="{D39B5C63-6E4B-4DFF-985C-63EBE53E7468}" srcOrd="0" destOrd="0" presId="urn:microsoft.com/office/officeart/2005/8/layout/radial6"/>
    <dgm:cxn modelId="{AF41CED8-B68E-4F87-AF02-23CE710CA786}" type="presOf" srcId="{E781BCDA-969E-413F-BDBC-05E3810B9CED}" destId="{498C84C5-BFBA-4DF3-942F-59FC966953C4}" srcOrd="0" destOrd="0" presId="urn:microsoft.com/office/officeart/2005/8/layout/radial6"/>
    <dgm:cxn modelId="{13522DE3-965A-4EE9-BB5F-CE8553B4D67B}" type="presOf" srcId="{8ABF17DF-B84E-4BEC-9F02-105B36CBC3E6}" destId="{8B9BD527-0E2E-4B50-9166-A16356C901C9}" srcOrd="0" destOrd="0" presId="urn:microsoft.com/office/officeart/2005/8/layout/radial6"/>
    <dgm:cxn modelId="{F51432F2-E5BE-44B6-AC56-BEDDDB2509B0}" type="presOf" srcId="{E95CE721-F27D-4E7E-8180-97EE2C92C55E}" destId="{3D96D108-1055-49AD-A8D6-A609184FA83F}" srcOrd="0" destOrd="0" presId="urn:microsoft.com/office/officeart/2005/8/layout/radial6"/>
    <dgm:cxn modelId="{62CAE2FA-ABCF-47D7-A21B-BF92742BBC63}" type="presOf" srcId="{20CB4F24-46FD-42C9-9536-6F018271566E}" destId="{ADCDF033-D0E5-4A01-8936-F067920F788C}" srcOrd="0" destOrd="0" presId="urn:microsoft.com/office/officeart/2005/8/layout/radial6"/>
    <dgm:cxn modelId="{4F4C44FF-2F21-4426-AE68-79D07EEB1D56}" type="presOf" srcId="{B5DD88C1-A877-43AF-8CD3-7800342AC478}" destId="{EDE27B94-B96A-477F-BBE3-57A5320829E3}" srcOrd="0" destOrd="0" presId="urn:microsoft.com/office/officeart/2005/8/layout/radial6"/>
    <dgm:cxn modelId="{59D197F3-36E6-471A-B921-E18E61B0D1AE}" type="presParOf" srcId="{EDE27B94-B96A-477F-BBE3-57A5320829E3}" destId="{5A6D0A92-F8C1-41C8-811E-A82B9F7C3F40}" srcOrd="0" destOrd="0" presId="urn:microsoft.com/office/officeart/2005/8/layout/radial6"/>
    <dgm:cxn modelId="{41F1F209-9526-423C-BC6D-D3664ED0410D}" type="presParOf" srcId="{EDE27B94-B96A-477F-BBE3-57A5320829E3}" destId="{70CFD9F2-A640-4858-9FE7-630FF538180C}" srcOrd="1" destOrd="0" presId="urn:microsoft.com/office/officeart/2005/8/layout/radial6"/>
    <dgm:cxn modelId="{2063296C-8DB9-4DA4-855B-13E613631AC6}" type="presParOf" srcId="{EDE27B94-B96A-477F-BBE3-57A5320829E3}" destId="{2290095B-4354-47C2-A01C-149AB068D035}" srcOrd="2" destOrd="0" presId="urn:microsoft.com/office/officeart/2005/8/layout/radial6"/>
    <dgm:cxn modelId="{FD56E16F-F122-4885-9DE9-7C722746DFAA}" type="presParOf" srcId="{EDE27B94-B96A-477F-BBE3-57A5320829E3}" destId="{3D96D108-1055-49AD-A8D6-A609184FA83F}" srcOrd="3" destOrd="0" presId="urn:microsoft.com/office/officeart/2005/8/layout/radial6"/>
    <dgm:cxn modelId="{42290320-4AB1-444C-B87F-E03386DFEA23}" type="presParOf" srcId="{EDE27B94-B96A-477F-BBE3-57A5320829E3}" destId="{8E511F4B-E03E-41FC-B81B-CF5E8BAB0F75}" srcOrd="4" destOrd="0" presId="urn:microsoft.com/office/officeart/2005/8/layout/radial6"/>
    <dgm:cxn modelId="{9E16B595-1912-4D8D-BAAF-4A90D5FEE348}" type="presParOf" srcId="{EDE27B94-B96A-477F-BBE3-57A5320829E3}" destId="{6243371A-FE44-416A-A608-4633949157FB}" srcOrd="5" destOrd="0" presId="urn:microsoft.com/office/officeart/2005/8/layout/radial6"/>
    <dgm:cxn modelId="{E8813D59-2B6F-4196-94B9-80947CAFF9AC}" type="presParOf" srcId="{EDE27B94-B96A-477F-BBE3-57A5320829E3}" destId="{D39B5C63-6E4B-4DFF-985C-63EBE53E7468}" srcOrd="6" destOrd="0" presId="urn:microsoft.com/office/officeart/2005/8/layout/radial6"/>
    <dgm:cxn modelId="{D736CE9B-6651-4399-84F4-CDCC243C20E4}" type="presParOf" srcId="{EDE27B94-B96A-477F-BBE3-57A5320829E3}" destId="{6CFB9196-1CD0-4F0B-961E-0A020FBFD4A1}" srcOrd="7" destOrd="0" presId="urn:microsoft.com/office/officeart/2005/8/layout/radial6"/>
    <dgm:cxn modelId="{5030A1A1-B997-450D-ADB1-DA0EB0D20E98}" type="presParOf" srcId="{EDE27B94-B96A-477F-BBE3-57A5320829E3}" destId="{36E73F84-F95C-4FB6-9236-8D249B849077}" srcOrd="8" destOrd="0" presId="urn:microsoft.com/office/officeart/2005/8/layout/radial6"/>
    <dgm:cxn modelId="{EA1CA775-06F0-497F-8158-59BE67963FD8}" type="presParOf" srcId="{EDE27B94-B96A-477F-BBE3-57A5320829E3}" destId="{AC415FCC-67C1-42AB-AA8E-BCE7C7A91CEF}" srcOrd="9" destOrd="0" presId="urn:microsoft.com/office/officeart/2005/8/layout/radial6"/>
    <dgm:cxn modelId="{877BA762-18F2-41A4-8F29-C016D0CB32DE}" type="presParOf" srcId="{EDE27B94-B96A-477F-BBE3-57A5320829E3}" destId="{ADCDF033-D0E5-4A01-8936-F067920F788C}" srcOrd="10" destOrd="0" presId="urn:microsoft.com/office/officeart/2005/8/layout/radial6"/>
    <dgm:cxn modelId="{BF235F85-BC45-4C99-A7DA-5B6499991835}" type="presParOf" srcId="{EDE27B94-B96A-477F-BBE3-57A5320829E3}" destId="{63128EBB-EC0E-439E-8993-93058A2D5B80}" srcOrd="11" destOrd="0" presId="urn:microsoft.com/office/officeart/2005/8/layout/radial6"/>
    <dgm:cxn modelId="{8AE94F7A-161D-46E5-B8F4-10265A068570}" type="presParOf" srcId="{EDE27B94-B96A-477F-BBE3-57A5320829E3}" destId="{8B9BD527-0E2E-4B50-9166-A16356C901C9}" srcOrd="12" destOrd="0" presId="urn:microsoft.com/office/officeart/2005/8/layout/radial6"/>
    <dgm:cxn modelId="{557D2480-D4A9-4896-8C74-6557FB7FE565}" type="presParOf" srcId="{EDE27B94-B96A-477F-BBE3-57A5320829E3}" destId="{6C952F41-B089-4209-A60E-868156CF9BFB}" srcOrd="13" destOrd="0" presId="urn:microsoft.com/office/officeart/2005/8/layout/radial6"/>
    <dgm:cxn modelId="{1D482523-0795-4853-AF59-144B6CB38497}" type="presParOf" srcId="{EDE27B94-B96A-477F-BBE3-57A5320829E3}" destId="{63469D70-E9DF-4343-93D8-A2C8F3FEE2A4}" srcOrd="14" destOrd="0" presId="urn:microsoft.com/office/officeart/2005/8/layout/radial6"/>
    <dgm:cxn modelId="{A41C8499-20BB-431E-804B-33C406A2104F}" type="presParOf" srcId="{EDE27B94-B96A-477F-BBE3-57A5320829E3}" destId="{498C84C5-BFBA-4DF3-942F-59FC966953C4}" srcOrd="15" destOrd="0" presId="urn:microsoft.com/office/officeart/2005/8/layout/radial6"/>
    <dgm:cxn modelId="{D41FD536-A43E-4051-ACA8-D91BAA73F905}" type="presParOf" srcId="{EDE27B94-B96A-477F-BBE3-57A5320829E3}" destId="{33A0BE80-358E-44F8-81A2-60B2CE662F27}" srcOrd="16" destOrd="0" presId="urn:microsoft.com/office/officeart/2005/8/layout/radial6"/>
    <dgm:cxn modelId="{C39409C6-3C98-461B-9A11-9FA5F302874B}" type="presParOf" srcId="{EDE27B94-B96A-477F-BBE3-57A5320829E3}" destId="{047F93F4-29FF-4E6E-A127-AC927C1AFD22}" srcOrd="17" destOrd="0" presId="urn:microsoft.com/office/officeart/2005/8/layout/radial6"/>
    <dgm:cxn modelId="{A1CEA749-9743-423D-B689-5080C4A73B56}" type="presParOf" srcId="{EDE27B94-B96A-477F-BBE3-57A5320829E3}" destId="{6D0A7340-5FFA-4DD1-8122-041015DC5471}" srcOrd="18" destOrd="0" presId="urn:microsoft.com/office/officeart/2005/8/layout/radial6"/>
    <dgm:cxn modelId="{E70CB75C-13E9-4F83-BD22-B2B66E67224B}" type="presParOf" srcId="{EDE27B94-B96A-477F-BBE3-57A5320829E3}" destId="{E11D4B19-9D98-411F-B909-532F792B89AE}" srcOrd="19" destOrd="0" presId="urn:microsoft.com/office/officeart/2005/8/layout/radial6"/>
    <dgm:cxn modelId="{9C00BBDB-5820-4DDA-89AA-59ED59AB0512}" type="presParOf" srcId="{EDE27B94-B96A-477F-BBE3-57A5320829E3}" destId="{ABE122F6-5DBA-4B3A-8111-E6FD1FA91C36}" srcOrd="20" destOrd="0" presId="urn:microsoft.com/office/officeart/2005/8/layout/radial6"/>
    <dgm:cxn modelId="{A342F323-6BE3-4607-8704-354336072DBC}" type="presParOf" srcId="{EDE27B94-B96A-477F-BBE3-57A5320829E3}" destId="{6AC2E949-8255-40CF-A55D-92C4A121247E}" srcOrd="21"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E1AE-1C86-496A-BB74-0C94D38BAECD}">
      <dsp:nvSpPr>
        <dsp:cNvPr id="0" name=""/>
        <dsp:cNvSpPr/>
      </dsp:nvSpPr>
      <dsp:spPr>
        <a:xfrm>
          <a:off x="293076" y="2214"/>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Dining Table</a:t>
          </a:r>
        </a:p>
      </dsp:txBody>
      <dsp:txXfrm>
        <a:off x="293076" y="2214"/>
        <a:ext cx="1388257" cy="302662"/>
      </dsp:txXfrm>
    </dsp:sp>
    <dsp:sp modelId="{8219221E-BDF2-4ABE-BA46-9B070BE4317E}">
      <dsp:nvSpPr>
        <dsp:cNvPr id="0" name=""/>
        <dsp:cNvSpPr/>
      </dsp:nvSpPr>
      <dsp:spPr>
        <a:xfrm>
          <a:off x="293076" y="443702"/>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Soda</a:t>
          </a:r>
        </a:p>
      </dsp:txBody>
      <dsp:txXfrm>
        <a:off x="293076" y="443702"/>
        <a:ext cx="1388257" cy="302662"/>
      </dsp:txXfrm>
    </dsp:sp>
    <dsp:sp modelId="{B0B5DE05-EE00-447A-924A-5D5C1F14A964}">
      <dsp:nvSpPr>
        <dsp:cNvPr id="0" name=""/>
        <dsp:cNvSpPr/>
      </dsp:nvSpPr>
      <dsp:spPr>
        <a:xfrm>
          <a:off x="293076" y="885189"/>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Cheese</a:t>
          </a:r>
        </a:p>
      </dsp:txBody>
      <dsp:txXfrm>
        <a:off x="293076" y="885189"/>
        <a:ext cx="1388257" cy="302662"/>
      </dsp:txXfrm>
    </dsp:sp>
    <dsp:sp modelId="{6CA18C1D-1657-4B00-91BD-F514052F1334}">
      <dsp:nvSpPr>
        <dsp:cNvPr id="0" name=""/>
        <dsp:cNvSpPr/>
      </dsp:nvSpPr>
      <dsp:spPr>
        <a:xfrm>
          <a:off x="293076" y="1326677"/>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Toppings</a:t>
          </a:r>
        </a:p>
      </dsp:txBody>
      <dsp:txXfrm>
        <a:off x="293076" y="1326677"/>
        <a:ext cx="1388257" cy="302662"/>
      </dsp:txXfrm>
    </dsp:sp>
    <dsp:sp modelId="{5C3F6D10-076A-4714-BAEA-D7A05AC1C4FC}">
      <dsp:nvSpPr>
        <dsp:cNvPr id="0" name=""/>
        <dsp:cNvSpPr/>
      </dsp:nvSpPr>
      <dsp:spPr>
        <a:xfrm>
          <a:off x="293076" y="1768165"/>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Tomato Sauce</a:t>
          </a:r>
        </a:p>
      </dsp:txBody>
      <dsp:txXfrm>
        <a:off x="293076" y="1768165"/>
        <a:ext cx="1388257" cy="302662"/>
      </dsp:txXfrm>
    </dsp:sp>
    <dsp:sp modelId="{6F30F413-407E-4C1B-9750-DA1C5C95C3E2}">
      <dsp:nvSpPr>
        <dsp:cNvPr id="0" name=""/>
        <dsp:cNvSpPr/>
      </dsp:nvSpPr>
      <dsp:spPr>
        <a:xfrm>
          <a:off x="293076" y="2209653"/>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Pizza Dough</a:t>
          </a:r>
        </a:p>
      </dsp:txBody>
      <dsp:txXfrm>
        <a:off x="293076" y="2209653"/>
        <a:ext cx="1388257" cy="302662"/>
      </dsp:txXfrm>
    </dsp:sp>
    <dsp:sp modelId="{57EDCCF4-A6E5-4155-90FD-512171D54301}">
      <dsp:nvSpPr>
        <dsp:cNvPr id="0" name=""/>
        <dsp:cNvSpPr/>
      </dsp:nvSpPr>
      <dsp:spPr>
        <a:xfrm>
          <a:off x="293076" y="2651141"/>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Oven</a:t>
          </a:r>
        </a:p>
      </dsp:txBody>
      <dsp:txXfrm>
        <a:off x="293076" y="2651141"/>
        <a:ext cx="1388257" cy="302662"/>
      </dsp:txXfrm>
    </dsp:sp>
    <dsp:sp modelId="{B004C594-34B8-4345-B133-9268BCEB6779}">
      <dsp:nvSpPr>
        <dsp:cNvPr id="0" name=""/>
        <dsp:cNvSpPr/>
      </dsp:nvSpPr>
      <dsp:spPr>
        <a:xfrm>
          <a:off x="293076" y="3092629"/>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Fire</a:t>
          </a:r>
        </a:p>
      </dsp:txBody>
      <dsp:txXfrm>
        <a:off x="293076" y="3092629"/>
        <a:ext cx="1388257" cy="302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E1AE-1C86-496A-BB74-0C94D38BAECD}">
      <dsp:nvSpPr>
        <dsp:cNvPr id="0" name=""/>
        <dsp:cNvSpPr/>
      </dsp:nvSpPr>
      <dsp:spPr>
        <a:xfrm>
          <a:off x="293076" y="2214"/>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Dining Table</a:t>
          </a:r>
        </a:p>
      </dsp:txBody>
      <dsp:txXfrm>
        <a:off x="293076" y="2214"/>
        <a:ext cx="1388257" cy="302662"/>
      </dsp:txXfrm>
    </dsp:sp>
    <dsp:sp modelId="{8219221E-BDF2-4ABE-BA46-9B070BE4317E}">
      <dsp:nvSpPr>
        <dsp:cNvPr id="0" name=""/>
        <dsp:cNvSpPr/>
      </dsp:nvSpPr>
      <dsp:spPr>
        <a:xfrm>
          <a:off x="293076" y="443702"/>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Soda</a:t>
          </a:r>
        </a:p>
      </dsp:txBody>
      <dsp:txXfrm>
        <a:off x="293076" y="443702"/>
        <a:ext cx="1388257" cy="302662"/>
      </dsp:txXfrm>
    </dsp:sp>
    <dsp:sp modelId="{B0B5DE05-EE00-447A-924A-5D5C1F14A964}">
      <dsp:nvSpPr>
        <dsp:cNvPr id="0" name=""/>
        <dsp:cNvSpPr/>
      </dsp:nvSpPr>
      <dsp:spPr>
        <a:xfrm>
          <a:off x="293076" y="885189"/>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Cheese</a:t>
          </a:r>
        </a:p>
      </dsp:txBody>
      <dsp:txXfrm>
        <a:off x="293076" y="885189"/>
        <a:ext cx="1388257" cy="302662"/>
      </dsp:txXfrm>
    </dsp:sp>
    <dsp:sp modelId="{6CA18C1D-1657-4B00-91BD-F514052F1334}">
      <dsp:nvSpPr>
        <dsp:cNvPr id="0" name=""/>
        <dsp:cNvSpPr/>
      </dsp:nvSpPr>
      <dsp:spPr>
        <a:xfrm>
          <a:off x="293076" y="1326677"/>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Toppings</a:t>
          </a:r>
        </a:p>
      </dsp:txBody>
      <dsp:txXfrm>
        <a:off x="293076" y="1326677"/>
        <a:ext cx="1388257" cy="302662"/>
      </dsp:txXfrm>
    </dsp:sp>
    <dsp:sp modelId="{5C3F6D10-076A-4714-BAEA-D7A05AC1C4FC}">
      <dsp:nvSpPr>
        <dsp:cNvPr id="0" name=""/>
        <dsp:cNvSpPr/>
      </dsp:nvSpPr>
      <dsp:spPr>
        <a:xfrm>
          <a:off x="293076" y="1768165"/>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Tomato Sauce</a:t>
          </a:r>
        </a:p>
      </dsp:txBody>
      <dsp:txXfrm>
        <a:off x="293076" y="1768165"/>
        <a:ext cx="1388257" cy="302662"/>
      </dsp:txXfrm>
    </dsp:sp>
    <dsp:sp modelId="{6F30F413-407E-4C1B-9750-DA1C5C95C3E2}">
      <dsp:nvSpPr>
        <dsp:cNvPr id="0" name=""/>
        <dsp:cNvSpPr/>
      </dsp:nvSpPr>
      <dsp:spPr>
        <a:xfrm>
          <a:off x="293076" y="2209653"/>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Pizza Dough</a:t>
          </a:r>
        </a:p>
      </dsp:txBody>
      <dsp:txXfrm>
        <a:off x="293076" y="2209653"/>
        <a:ext cx="1388257" cy="302662"/>
      </dsp:txXfrm>
    </dsp:sp>
    <dsp:sp modelId="{57EDCCF4-A6E5-4155-90FD-512171D54301}">
      <dsp:nvSpPr>
        <dsp:cNvPr id="0" name=""/>
        <dsp:cNvSpPr/>
      </dsp:nvSpPr>
      <dsp:spPr>
        <a:xfrm>
          <a:off x="293076" y="2651141"/>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Oven</a:t>
          </a:r>
        </a:p>
      </dsp:txBody>
      <dsp:txXfrm>
        <a:off x="293076" y="2651141"/>
        <a:ext cx="1388257" cy="302662"/>
      </dsp:txXfrm>
    </dsp:sp>
    <dsp:sp modelId="{B004C594-34B8-4345-B133-9268BCEB6779}">
      <dsp:nvSpPr>
        <dsp:cNvPr id="0" name=""/>
        <dsp:cNvSpPr/>
      </dsp:nvSpPr>
      <dsp:spPr>
        <a:xfrm>
          <a:off x="293076" y="309262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Fire</a:t>
          </a:r>
        </a:p>
      </dsp:txBody>
      <dsp:txXfrm>
        <a:off x="293076" y="3092629"/>
        <a:ext cx="1388257" cy="302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E1AE-1C86-496A-BB74-0C94D38BAECD}">
      <dsp:nvSpPr>
        <dsp:cNvPr id="0" name=""/>
        <dsp:cNvSpPr/>
      </dsp:nvSpPr>
      <dsp:spPr>
        <a:xfrm>
          <a:off x="293076" y="2214"/>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Dining Table</a:t>
          </a:r>
        </a:p>
      </dsp:txBody>
      <dsp:txXfrm>
        <a:off x="293076" y="2214"/>
        <a:ext cx="1388257" cy="302662"/>
      </dsp:txXfrm>
    </dsp:sp>
    <dsp:sp modelId="{8219221E-BDF2-4ABE-BA46-9B070BE4317E}">
      <dsp:nvSpPr>
        <dsp:cNvPr id="0" name=""/>
        <dsp:cNvSpPr/>
      </dsp:nvSpPr>
      <dsp:spPr>
        <a:xfrm>
          <a:off x="293076" y="443702"/>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Soda</a:t>
          </a:r>
        </a:p>
      </dsp:txBody>
      <dsp:txXfrm>
        <a:off x="293076" y="443702"/>
        <a:ext cx="1388257" cy="302662"/>
      </dsp:txXfrm>
    </dsp:sp>
    <dsp:sp modelId="{B0B5DE05-EE00-447A-924A-5D5C1F14A964}">
      <dsp:nvSpPr>
        <dsp:cNvPr id="0" name=""/>
        <dsp:cNvSpPr/>
      </dsp:nvSpPr>
      <dsp:spPr>
        <a:xfrm>
          <a:off x="293076" y="88518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Cheese</a:t>
          </a:r>
        </a:p>
      </dsp:txBody>
      <dsp:txXfrm>
        <a:off x="293076" y="885189"/>
        <a:ext cx="1388257" cy="302662"/>
      </dsp:txXfrm>
    </dsp:sp>
    <dsp:sp modelId="{6CA18C1D-1657-4B00-91BD-F514052F1334}">
      <dsp:nvSpPr>
        <dsp:cNvPr id="0" name=""/>
        <dsp:cNvSpPr/>
      </dsp:nvSpPr>
      <dsp:spPr>
        <a:xfrm>
          <a:off x="293076" y="1326677"/>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Toppings</a:t>
          </a:r>
        </a:p>
      </dsp:txBody>
      <dsp:txXfrm>
        <a:off x="293076" y="1326677"/>
        <a:ext cx="1388257" cy="302662"/>
      </dsp:txXfrm>
    </dsp:sp>
    <dsp:sp modelId="{5C3F6D10-076A-4714-BAEA-D7A05AC1C4FC}">
      <dsp:nvSpPr>
        <dsp:cNvPr id="0" name=""/>
        <dsp:cNvSpPr/>
      </dsp:nvSpPr>
      <dsp:spPr>
        <a:xfrm>
          <a:off x="293076" y="1768165"/>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Tomato Sauce</a:t>
          </a:r>
        </a:p>
      </dsp:txBody>
      <dsp:txXfrm>
        <a:off x="293076" y="1768165"/>
        <a:ext cx="1388257" cy="302662"/>
      </dsp:txXfrm>
    </dsp:sp>
    <dsp:sp modelId="{6F30F413-407E-4C1B-9750-DA1C5C95C3E2}">
      <dsp:nvSpPr>
        <dsp:cNvPr id="0" name=""/>
        <dsp:cNvSpPr/>
      </dsp:nvSpPr>
      <dsp:spPr>
        <a:xfrm>
          <a:off x="293076" y="2209653"/>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Pizza Dough</a:t>
          </a:r>
        </a:p>
      </dsp:txBody>
      <dsp:txXfrm>
        <a:off x="293076" y="2209653"/>
        <a:ext cx="1388257" cy="302662"/>
      </dsp:txXfrm>
    </dsp:sp>
    <dsp:sp modelId="{57EDCCF4-A6E5-4155-90FD-512171D54301}">
      <dsp:nvSpPr>
        <dsp:cNvPr id="0" name=""/>
        <dsp:cNvSpPr/>
      </dsp:nvSpPr>
      <dsp:spPr>
        <a:xfrm>
          <a:off x="293076" y="2651141"/>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Oven</a:t>
          </a:r>
        </a:p>
      </dsp:txBody>
      <dsp:txXfrm>
        <a:off x="293076" y="2651141"/>
        <a:ext cx="1388257" cy="302662"/>
      </dsp:txXfrm>
    </dsp:sp>
    <dsp:sp modelId="{B004C594-34B8-4345-B133-9268BCEB6779}">
      <dsp:nvSpPr>
        <dsp:cNvPr id="0" name=""/>
        <dsp:cNvSpPr/>
      </dsp:nvSpPr>
      <dsp:spPr>
        <a:xfrm>
          <a:off x="293076" y="309262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Fire</a:t>
          </a:r>
        </a:p>
      </dsp:txBody>
      <dsp:txXfrm>
        <a:off x="293076" y="3092629"/>
        <a:ext cx="1388257" cy="3026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E1AE-1C86-496A-BB74-0C94D38BAECD}">
      <dsp:nvSpPr>
        <dsp:cNvPr id="0" name=""/>
        <dsp:cNvSpPr/>
      </dsp:nvSpPr>
      <dsp:spPr>
        <a:xfrm>
          <a:off x="293076" y="2214"/>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Dining Table</a:t>
          </a:r>
        </a:p>
      </dsp:txBody>
      <dsp:txXfrm>
        <a:off x="293076" y="2214"/>
        <a:ext cx="1388257" cy="302662"/>
      </dsp:txXfrm>
    </dsp:sp>
    <dsp:sp modelId="{8219221E-BDF2-4ABE-BA46-9B070BE4317E}">
      <dsp:nvSpPr>
        <dsp:cNvPr id="0" name=""/>
        <dsp:cNvSpPr/>
      </dsp:nvSpPr>
      <dsp:spPr>
        <a:xfrm>
          <a:off x="293076" y="443702"/>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Soda</a:t>
          </a:r>
        </a:p>
      </dsp:txBody>
      <dsp:txXfrm>
        <a:off x="293076" y="443702"/>
        <a:ext cx="1388257" cy="302662"/>
      </dsp:txXfrm>
    </dsp:sp>
    <dsp:sp modelId="{B0B5DE05-EE00-447A-924A-5D5C1F14A964}">
      <dsp:nvSpPr>
        <dsp:cNvPr id="0" name=""/>
        <dsp:cNvSpPr/>
      </dsp:nvSpPr>
      <dsp:spPr>
        <a:xfrm>
          <a:off x="293076" y="88518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Cheese</a:t>
          </a:r>
        </a:p>
      </dsp:txBody>
      <dsp:txXfrm>
        <a:off x="293076" y="885189"/>
        <a:ext cx="1388257" cy="302662"/>
      </dsp:txXfrm>
    </dsp:sp>
    <dsp:sp modelId="{6CA18C1D-1657-4B00-91BD-F514052F1334}">
      <dsp:nvSpPr>
        <dsp:cNvPr id="0" name=""/>
        <dsp:cNvSpPr/>
      </dsp:nvSpPr>
      <dsp:spPr>
        <a:xfrm>
          <a:off x="293076" y="1326677"/>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Toppings</a:t>
          </a:r>
        </a:p>
      </dsp:txBody>
      <dsp:txXfrm>
        <a:off x="293076" y="1326677"/>
        <a:ext cx="1388257" cy="302662"/>
      </dsp:txXfrm>
    </dsp:sp>
    <dsp:sp modelId="{5C3F6D10-076A-4714-BAEA-D7A05AC1C4FC}">
      <dsp:nvSpPr>
        <dsp:cNvPr id="0" name=""/>
        <dsp:cNvSpPr/>
      </dsp:nvSpPr>
      <dsp:spPr>
        <a:xfrm>
          <a:off x="293076" y="1768165"/>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Tomato Sauce</a:t>
          </a:r>
        </a:p>
      </dsp:txBody>
      <dsp:txXfrm>
        <a:off x="293076" y="1768165"/>
        <a:ext cx="1388257" cy="302662"/>
      </dsp:txXfrm>
    </dsp:sp>
    <dsp:sp modelId="{6F30F413-407E-4C1B-9750-DA1C5C95C3E2}">
      <dsp:nvSpPr>
        <dsp:cNvPr id="0" name=""/>
        <dsp:cNvSpPr/>
      </dsp:nvSpPr>
      <dsp:spPr>
        <a:xfrm>
          <a:off x="293076" y="2209653"/>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Pizza Dough</a:t>
          </a:r>
        </a:p>
      </dsp:txBody>
      <dsp:txXfrm>
        <a:off x="293076" y="2209653"/>
        <a:ext cx="1388257" cy="302662"/>
      </dsp:txXfrm>
    </dsp:sp>
    <dsp:sp modelId="{57EDCCF4-A6E5-4155-90FD-512171D54301}">
      <dsp:nvSpPr>
        <dsp:cNvPr id="0" name=""/>
        <dsp:cNvSpPr/>
      </dsp:nvSpPr>
      <dsp:spPr>
        <a:xfrm>
          <a:off x="293076" y="2651141"/>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Oven</a:t>
          </a:r>
        </a:p>
      </dsp:txBody>
      <dsp:txXfrm>
        <a:off x="293076" y="2651141"/>
        <a:ext cx="1388257" cy="302662"/>
      </dsp:txXfrm>
    </dsp:sp>
    <dsp:sp modelId="{B004C594-34B8-4345-B133-9268BCEB6779}">
      <dsp:nvSpPr>
        <dsp:cNvPr id="0" name=""/>
        <dsp:cNvSpPr/>
      </dsp:nvSpPr>
      <dsp:spPr>
        <a:xfrm>
          <a:off x="293076" y="309262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rPr>
            <a:t>Fire</a:t>
          </a:r>
        </a:p>
      </dsp:txBody>
      <dsp:txXfrm>
        <a:off x="293076" y="3092629"/>
        <a:ext cx="1388257" cy="3026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E1AE-1C86-496A-BB74-0C94D38BAECD}">
      <dsp:nvSpPr>
        <dsp:cNvPr id="0" name=""/>
        <dsp:cNvSpPr/>
      </dsp:nvSpPr>
      <dsp:spPr>
        <a:xfrm>
          <a:off x="293076" y="2214"/>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Applications</a:t>
          </a:r>
        </a:p>
      </dsp:txBody>
      <dsp:txXfrm>
        <a:off x="293076" y="2214"/>
        <a:ext cx="1388257" cy="302662"/>
      </dsp:txXfrm>
    </dsp:sp>
    <dsp:sp modelId="{8219221E-BDF2-4ABE-BA46-9B070BE4317E}">
      <dsp:nvSpPr>
        <dsp:cNvPr id="0" name=""/>
        <dsp:cNvSpPr/>
      </dsp:nvSpPr>
      <dsp:spPr>
        <a:xfrm>
          <a:off x="293076" y="443702"/>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a:t>
          </a:r>
        </a:p>
      </dsp:txBody>
      <dsp:txXfrm>
        <a:off x="293076" y="443702"/>
        <a:ext cx="1388257" cy="302662"/>
      </dsp:txXfrm>
    </dsp:sp>
    <dsp:sp modelId="{B0B5DE05-EE00-447A-924A-5D5C1F14A964}">
      <dsp:nvSpPr>
        <dsp:cNvPr id="0" name=""/>
        <dsp:cNvSpPr/>
      </dsp:nvSpPr>
      <dsp:spPr>
        <a:xfrm>
          <a:off x="293076" y="885189"/>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Runtime &amp; Middleware</a:t>
          </a:r>
        </a:p>
      </dsp:txBody>
      <dsp:txXfrm>
        <a:off x="293076" y="885189"/>
        <a:ext cx="1388257" cy="302662"/>
      </dsp:txXfrm>
    </dsp:sp>
    <dsp:sp modelId="{6CA18C1D-1657-4B00-91BD-F514052F1334}">
      <dsp:nvSpPr>
        <dsp:cNvPr id="0" name=""/>
        <dsp:cNvSpPr/>
      </dsp:nvSpPr>
      <dsp:spPr>
        <a:xfrm>
          <a:off x="293076" y="1326677"/>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OS</a:t>
          </a:r>
        </a:p>
      </dsp:txBody>
      <dsp:txXfrm>
        <a:off x="293076" y="1326677"/>
        <a:ext cx="1388257" cy="302662"/>
      </dsp:txXfrm>
    </dsp:sp>
    <dsp:sp modelId="{5C3F6D10-076A-4714-BAEA-D7A05AC1C4FC}">
      <dsp:nvSpPr>
        <dsp:cNvPr id="0" name=""/>
        <dsp:cNvSpPr/>
      </dsp:nvSpPr>
      <dsp:spPr>
        <a:xfrm>
          <a:off x="293076" y="1768165"/>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Virtualization</a:t>
          </a:r>
        </a:p>
      </dsp:txBody>
      <dsp:txXfrm>
        <a:off x="293076" y="1768165"/>
        <a:ext cx="1388257" cy="302662"/>
      </dsp:txXfrm>
    </dsp:sp>
    <dsp:sp modelId="{6F30F413-407E-4C1B-9750-DA1C5C95C3E2}">
      <dsp:nvSpPr>
        <dsp:cNvPr id="0" name=""/>
        <dsp:cNvSpPr/>
      </dsp:nvSpPr>
      <dsp:spPr>
        <a:xfrm>
          <a:off x="293076" y="2209653"/>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Networking</a:t>
          </a:r>
        </a:p>
      </dsp:txBody>
      <dsp:txXfrm>
        <a:off x="293076" y="2209653"/>
        <a:ext cx="1388257" cy="302662"/>
      </dsp:txXfrm>
    </dsp:sp>
    <dsp:sp modelId="{57EDCCF4-A6E5-4155-90FD-512171D54301}">
      <dsp:nvSpPr>
        <dsp:cNvPr id="0" name=""/>
        <dsp:cNvSpPr/>
      </dsp:nvSpPr>
      <dsp:spPr>
        <a:xfrm>
          <a:off x="293076" y="2651141"/>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Storage</a:t>
          </a:r>
        </a:p>
      </dsp:txBody>
      <dsp:txXfrm>
        <a:off x="293076" y="2651141"/>
        <a:ext cx="1388257" cy="302662"/>
      </dsp:txXfrm>
    </dsp:sp>
    <dsp:sp modelId="{B004C594-34B8-4345-B133-9268BCEB6779}">
      <dsp:nvSpPr>
        <dsp:cNvPr id="0" name=""/>
        <dsp:cNvSpPr/>
      </dsp:nvSpPr>
      <dsp:spPr>
        <a:xfrm>
          <a:off x="293076" y="3092629"/>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Servers</a:t>
          </a:r>
        </a:p>
      </dsp:txBody>
      <dsp:txXfrm>
        <a:off x="293076" y="3092629"/>
        <a:ext cx="1388257" cy="3026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E1AE-1C86-496A-BB74-0C94D38BAECD}">
      <dsp:nvSpPr>
        <dsp:cNvPr id="0" name=""/>
        <dsp:cNvSpPr/>
      </dsp:nvSpPr>
      <dsp:spPr>
        <a:xfrm>
          <a:off x="293076" y="2214"/>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Applications</a:t>
          </a:r>
        </a:p>
      </dsp:txBody>
      <dsp:txXfrm>
        <a:off x="293076" y="2214"/>
        <a:ext cx="1388257" cy="302662"/>
      </dsp:txXfrm>
    </dsp:sp>
    <dsp:sp modelId="{8219221E-BDF2-4ABE-BA46-9B070BE4317E}">
      <dsp:nvSpPr>
        <dsp:cNvPr id="0" name=""/>
        <dsp:cNvSpPr/>
      </dsp:nvSpPr>
      <dsp:spPr>
        <a:xfrm>
          <a:off x="293076" y="443702"/>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a:t>
          </a:r>
        </a:p>
      </dsp:txBody>
      <dsp:txXfrm>
        <a:off x="293076" y="443702"/>
        <a:ext cx="1388257" cy="302662"/>
      </dsp:txXfrm>
    </dsp:sp>
    <dsp:sp modelId="{B0B5DE05-EE00-447A-924A-5D5C1F14A964}">
      <dsp:nvSpPr>
        <dsp:cNvPr id="0" name=""/>
        <dsp:cNvSpPr/>
      </dsp:nvSpPr>
      <dsp:spPr>
        <a:xfrm>
          <a:off x="293076" y="885189"/>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Runtime &amp; Middleware</a:t>
          </a:r>
        </a:p>
      </dsp:txBody>
      <dsp:txXfrm>
        <a:off x="293076" y="885189"/>
        <a:ext cx="1388257" cy="302662"/>
      </dsp:txXfrm>
    </dsp:sp>
    <dsp:sp modelId="{6CA18C1D-1657-4B00-91BD-F514052F1334}">
      <dsp:nvSpPr>
        <dsp:cNvPr id="0" name=""/>
        <dsp:cNvSpPr/>
      </dsp:nvSpPr>
      <dsp:spPr>
        <a:xfrm>
          <a:off x="293076" y="1326677"/>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OS</a:t>
          </a:r>
        </a:p>
      </dsp:txBody>
      <dsp:txXfrm>
        <a:off x="293076" y="1326677"/>
        <a:ext cx="1388257" cy="302662"/>
      </dsp:txXfrm>
    </dsp:sp>
    <dsp:sp modelId="{5C3F6D10-076A-4714-BAEA-D7A05AC1C4FC}">
      <dsp:nvSpPr>
        <dsp:cNvPr id="0" name=""/>
        <dsp:cNvSpPr/>
      </dsp:nvSpPr>
      <dsp:spPr>
        <a:xfrm>
          <a:off x="293076" y="1768165"/>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Virtualization</a:t>
          </a:r>
        </a:p>
      </dsp:txBody>
      <dsp:txXfrm>
        <a:off x="293076" y="1768165"/>
        <a:ext cx="1388257" cy="302662"/>
      </dsp:txXfrm>
    </dsp:sp>
    <dsp:sp modelId="{6F30F413-407E-4C1B-9750-DA1C5C95C3E2}">
      <dsp:nvSpPr>
        <dsp:cNvPr id="0" name=""/>
        <dsp:cNvSpPr/>
      </dsp:nvSpPr>
      <dsp:spPr>
        <a:xfrm>
          <a:off x="293076" y="2209653"/>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Networking</a:t>
          </a:r>
        </a:p>
      </dsp:txBody>
      <dsp:txXfrm>
        <a:off x="293076" y="2209653"/>
        <a:ext cx="1388257" cy="302662"/>
      </dsp:txXfrm>
    </dsp:sp>
    <dsp:sp modelId="{57EDCCF4-A6E5-4155-90FD-512171D54301}">
      <dsp:nvSpPr>
        <dsp:cNvPr id="0" name=""/>
        <dsp:cNvSpPr/>
      </dsp:nvSpPr>
      <dsp:spPr>
        <a:xfrm>
          <a:off x="293076" y="2651141"/>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tx1"/>
              </a:solidFill>
            </a:rPr>
            <a:t>Storage</a:t>
          </a:r>
        </a:p>
      </dsp:txBody>
      <dsp:txXfrm>
        <a:off x="293076" y="2651141"/>
        <a:ext cx="1388257" cy="302662"/>
      </dsp:txXfrm>
    </dsp:sp>
    <dsp:sp modelId="{B004C594-34B8-4345-B133-9268BCEB6779}">
      <dsp:nvSpPr>
        <dsp:cNvPr id="0" name=""/>
        <dsp:cNvSpPr/>
      </dsp:nvSpPr>
      <dsp:spPr>
        <a:xfrm>
          <a:off x="293076" y="309262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tx1"/>
              </a:solidFill>
            </a:rPr>
            <a:t>Servers</a:t>
          </a:r>
        </a:p>
      </dsp:txBody>
      <dsp:txXfrm>
        <a:off x="293076" y="3092629"/>
        <a:ext cx="1388257" cy="3026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E1AE-1C86-496A-BB74-0C94D38BAECD}">
      <dsp:nvSpPr>
        <dsp:cNvPr id="0" name=""/>
        <dsp:cNvSpPr/>
      </dsp:nvSpPr>
      <dsp:spPr>
        <a:xfrm>
          <a:off x="293076" y="2214"/>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Applications</a:t>
          </a:r>
        </a:p>
      </dsp:txBody>
      <dsp:txXfrm>
        <a:off x="293076" y="2214"/>
        <a:ext cx="1388257" cy="302662"/>
      </dsp:txXfrm>
    </dsp:sp>
    <dsp:sp modelId="{8219221E-BDF2-4ABE-BA46-9B070BE4317E}">
      <dsp:nvSpPr>
        <dsp:cNvPr id="0" name=""/>
        <dsp:cNvSpPr/>
      </dsp:nvSpPr>
      <dsp:spPr>
        <a:xfrm>
          <a:off x="293076" y="443702"/>
          <a:ext cx="1388257" cy="3026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a:t>
          </a:r>
        </a:p>
      </dsp:txBody>
      <dsp:txXfrm>
        <a:off x="293076" y="443702"/>
        <a:ext cx="1388257" cy="302662"/>
      </dsp:txXfrm>
    </dsp:sp>
    <dsp:sp modelId="{B0B5DE05-EE00-447A-924A-5D5C1F14A964}">
      <dsp:nvSpPr>
        <dsp:cNvPr id="0" name=""/>
        <dsp:cNvSpPr/>
      </dsp:nvSpPr>
      <dsp:spPr>
        <a:xfrm>
          <a:off x="293076" y="88518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Runtime &amp; Middleware</a:t>
          </a:r>
          <a:endParaRPr lang="en-US" sz="1100" b="0" kern="1200" dirty="0">
            <a:solidFill>
              <a:schemeClr val="tx1"/>
            </a:solidFill>
          </a:endParaRPr>
        </a:p>
      </dsp:txBody>
      <dsp:txXfrm>
        <a:off x="293076" y="885189"/>
        <a:ext cx="1388257" cy="302662"/>
      </dsp:txXfrm>
    </dsp:sp>
    <dsp:sp modelId="{6CA18C1D-1657-4B00-91BD-F514052F1334}">
      <dsp:nvSpPr>
        <dsp:cNvPr id="0" name=""/>
        <dsp:cNvSpPr/>
      </dsp:nvSpPr>
      <dsp:spPr>
        <a:xfrm>
          <a:off x="293076" y="1326677"/>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tx1"/>
              </a:solidFill>
            </a:rPr>
            <a:t>OS</a:t>
          </a:r>
        </a:p>
      </dsp:txBody>
      <dsp:txXfrm>
        <a:off x="293076" y="1326677"/>
        <a:ext cx="1388257" cy="302662"/>
      </dsp:txXfrm>
    </dsp:sp>
    <dsp:sp modelId="{5C3F6D10-076A-4714-BAEA-D7A05AC1C4FC}">
      <dsp:nvSpPr>
        <dsp:cNvPr id="0" name=""/>
        <dsp:cNvSpPr/>
      </dsp:nvSpPr>
      <dsp:spPr>
        <a:xfrm>
          <a:off x="293076" y="1768165"/>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Virtualization</a:t>
          </a:r>
          <a:endParaRPr lang="en-US" sz="1100" b="0" kern="1200" dirty="0">
            <a:solidFill>
              <a:schemeClr val="tx1"/>
            </a:solidFill>
          </a:endParaRPr>
        </a:p>
      </dsp:txBody>
      <dsp:txXfrm>
        <a:off x="293076" y="1768165"/>
        <a:ext cx="1388257" cy="302662"/>
      </dsp:txXfrm>
    </dsp:sp>
    <dsp:sp modelId="{6F30F413-407E-4C1B-9750-DA1C5C95C3E2}">
      <dsp:nvSpPr>
        <dsp:cNvPr id="0" name=""/>
        <dsp:cNvSpPr/>
      </dsp:nvSpPr>
      <dsp:spPr>
        <a:xfrm>
          <a:off x="293076" y="2209653"/>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Networking</a:t>
          </a:r>
          <a:endParaRPr lang="en-US" sz="1100" b="0" kern="1200" dirty="0">
            <a:solidFill>
              <a:schemeClr val="tx1"/>
            </a:solidFill>
          </a:endParaRPr>
        </a:p>
      </dsp:txBody>
      <dsp:txXfrm>
        <a:off x="293076" y="2209653"/>
        <a:ext cx="1388257" cy="302662"/>
      </dsp:txXfrm>
    </dsp:sp>
    <dsp:sp modelId="{57EDCCF4-A6E5-4155-90FD-512171D54301}">
      <dsp:nvSpPr>
        <dsp:cNvPr id="0" name=""/>
        <dsp:cNvSpPr/>
      </dsp:nvSpPr>
      <dsp:spPr>
        <a:xfrm>
          <a:off x="293076" y="2651141"/>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tx1"/>
              </a:solidFill>
            </a:rPr>
            <a:t>Storage</a:t>
          </a:r>
        </a:p>
      </dsp:txBody>
      <dsp:txXfrm>
        <a:off x="293076" y="2651141"/>
        <a:ext cx="1388257" cy="302662"/>
      </dsp:txXfrm>
    </dsp:sp>
    <dsp:sp modelId="{B004C594-34B8-4345-B133-9268BCEB6779}">
      <dsp:nvSpPr>
        <dsp:cNvPr id="0" name=""/>
        <dsp:cNvSpPr/>
      </dsp:nvSpPr>
      <dsp:spPr>
        <a:xfrm>
          <a:off x="293076" y="309262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tx1"/>
              </a:solidFill>
            </a:rPr>
            <a:t>Servers</a:t>
          </a:r>
        </a:p>
      </dsp:txBody>
      <dsp:txXfrm>
        <a:off x="293076" y="3092629"/>
        <a:ext cx="1388257" cy="3026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1E1AE-1C86-496A-BB74-0C94D38BAECD}">
      <dsp:nvSpPr>
        <dsp:cNvPr id="0" name=""/>
        <dsp:cNvSpPr/>
      </dsp:nvSpPr>
      <dsp:spPr>
        <a:xfrm>
          <a:off x="293076" y="2214"/>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Applications</a:t>
          </a:r>
          <a:endParaRPr lang="en-US" sz="1100" b="0" kern="1200" dirty="0">
            <a:solidFill>
              <a:schemeClr val="tx1"/>
            </a:solidFill>
          </a:endParaRPr>
        </a:p>
      </dsp:txBody>
      <dsp:txXfrm>
        <a:off x="293076" y="2214"/>
        <a:ext cx="1388257" cy="302662"/>
      </dsp:txXfrm>
    </dsp:sp>
    <dsp:sp modelId="{8219221E-BDF2-4ABE-BA46-9B070BE4317E}">
      <dsp:nvSpPr>
        <dsp:cNvPr id="0" name=""/>
        <dsp:cNvSpPr/>
      </dsp:nvSpPr>
      <dsp:spPr>
        <a:xfrm>
          <a:off x="293076" y="443702"/>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tx1"/>
              </a:solidFill>
            </a:rPr>
            <a:t>Data</a:t>
          </a:r>
        </a:p>
      </dsp:txBody>
      <dsp:txXfrm>
        <a:off x="293076" y="443702"/>
        <a:ext cx="1388257" cy="302662"/>
      </dsp:txXfrm>
    </dsp:sp>
    <dsp:sp modelId="{B0B5DE05-EE00-447A-924A-5D5C1F14A964}">
      <dsp:nvSpPr>
        <dsp:cNvPr id="0" name=""/>
        <dsp:cNvSpPr/>
      </dsp:nvSpPr>
      <dsp:spPr>
        <a:xfrm>
          <a:off x="293076" y="88518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Runtime &amp; Middleware</a:t>
          </a:r>
          <a:endParaRPr lang="en-US" sz="1100" b="0" kern="1200" dirty="0">
            <a:solidFill>
              <a:schemeClr val="tx1"/>
            </a:solidFill>
          </a:endParaRPr>
        </a:p>
      </dsp:txBody>
      <dsp:txXfrm>
        <a:off x="293076" y="885189"/>
        <a:ext cx="1388257" cy="302662"/>
      </dsp:txXfrm>
    </dsp:sp>
    <dsp:sp modelId="{6CA18C1D-1657-4B00-91BD-F514052F1334}">
      <dsp:nvSpPr>
        <dsp:cNvPr id="0" name=""/>
        <dsp:cNvSpPr/>
      </dsp:nvSpPr>
      <dsp:spPr>
        <a:xfrm>
          <a:off x="293076" y="1326677"/>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tx1"/>
              </a:solidFill>
            </a:rPr>
            <a:t>OS</a:t>
          </a:r>
        </a:p>
      </dsp:txBody>
      <dsp:txXfrm>
        <a:off x="293076" y="1326677"/>
        <a:ext cx="1388257" cy="302662"/>
      </dsp:txXfrm>
    </dsp:sp>
    <dsp:sp modelId="{5C3F6D10-076A-4714-BAEA-D7A05AC1C4FC}">
      <dsp:nvSpPr>
        <dsp:cNvPr id="0" name=""/>
        <dsp:cNvSpPr/>
      </dsp:nvSpPr>
      <dsp:spPr>
        <a:xfrm>
          <a:off x="293076" y="1768165"/>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Virtualization</a:t>
          </a:r>
          <a:endParaRPr lang="en-US" sz="1100" b="0" kern="1200" dirty="0">
            <a:solidFill>
              <a:schemeClr val="tx1"/>
            </a:solidFill>
          </a:endParaRPr>
        </a:p>
      </dsp:txBody>
      <dsp:txXfrm>
        <a:off x="293076" y="1768165"/>
        <a:ext cx="1388257" cy="302662"/>
      </dsp:txXfrm>
    </dsp:sp>
    <dsp:sp modelId="{6F30F413-407E-4C1B-9750-DA1C5C95C3E2}">
      <dsp:nvSpPr>
        <dsp:cNvPr id="0" name=""/>
        <dsp:cNvSpPr/>
      </dsp:nvSpPr>
      <dsp:spPr>
        <a:xfrm>
          <a:off x="293076" y="2209653"/>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Networking</a:t>
          </a:r>
          <a:endParaRPr lang="en-US" sz="1100" b="0" kern="1200" dirty="0">
            <a:solidFill>
              <a:schemeClr val="tx1"/>
            </a:solidFill>
          </a:endParaRPr>
        </a:p>
      </dsp:txBody>
      <dsp:txXfrm>
        <a:off x="293076" y="2209653"/>
        <a:ext cx="1388257" cy="302662"/>
      </dsp:txXfrm>
    </dsp:sp>
    <dsp:sp modelId="{57EDCCF4-A6E5-4155-90FD-512171D54301}">
      <dsp:nvSpPr>
        <dsp:cNvPr id="0" name=""/>
        <dsp:cNvSpPr/>
      </dsp:nvSpPr>
      <dsp:spPr>
        <a:xfrm>
          <a:off x="293076" y="2651141"/>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tx1"/>
              </a:solidFill>
            </a:rPr>
            <a:t>Storage</a:t>
          </a:r>
        </a:p>
      </dsp:txBody>
      <dsp:txXfrm>
        <a:off x="293076" y="2651141"/>
        <a:ext cx="1388257" cy="302662"/>
      </dsp:txXfrm>
    </dsp:sp>
    <dsp:sp modelId="{B004C594-34B8-4345-B133-9268BCEB6779}">
      <dsp:nvSpPr>
        <dsp:cNvPr id="0" name=""/>
        <dsp:cNvSpPr/>
      </dsp:nvSpPr>
      <dsp:spPr>
        <a:xfrm>
          <a:off x="293076" y="3092629"/>
          <a:ext cx="1388257" cy="302662"/>
        </a:xfrm>
        <a:prstGeom prst="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tx1"/>
              </a:solidFill>
            </a:rPr>
            <a:t>Servers</a:t>
          </a:r>
        </a:p>
      </dsp:txBody>
      <dsp:txXfrm>
        <a:off x="293076" y="3092629"/>
        <a:ext cx="1388257" cy="3026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2E949-8255-40CF-A55D-92C4A121247E}">
      <dsp:nvSpPr>
        <dsp:cNvPr id="0" name=""/>
        <dsp:cNvSpPr/>
      </dsp:nvSpPr>
      <dsp:spPr>
        <a:xfrm>
          <a:off x="1049472" y="577305"/>
          <a:ext cx="4573997" cy="4573997"/>
        </a:xfrm>
        <a:prstGeom prst="blockArc">
          <a:avLst>
            <a:gd name="adj1" fmla="val 13114286"/>
            <a:gd name="adj2" fmla="val 16200000"/>
            <a:gd name="adj3" fmla="val 38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0A7340-5FFA-4DD1-8122-041015DC5471}">
      <dsp:nvSpPr>
        <dsp:cNvPr id="0" name=""/>
        <dsp:cNvSpPr/>
      </dsp:nvSpPr>
      <dsp:spPr>
        <a:xfrm>
          <a:off x="1049472" y="577305"/>
          <a:ext cx="4573997" cy="4573997"/>
        </a:xfrm>
        <a:prstGeom prst="blockArc">
          <a:avLst>
            <a:gd name="adj1" fmla="val 10028571"/>
            <a:gd name="adj2" fmla="val 13114286"/>
            <a:gd name="adj3" fmla="val 38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8C84C5-BFBA-4DF3-942F-59FC966953C4}">
      <dsp:nvSpPr>
        <dsp:cNvPr id="0" name=""/>
        <dsp:cNvSpPr/>
      </dsp:nvSpPr>
      <dsp:spPr>
        <a:xfrm>
          <a:off x="1049472" y="577305"/>
          <a:ext cx="4573997" cy="4573997"/>
        </a:xfrm>
        <a:prstGeom prst="blockArc">
          <a:avLst>
            <a:gd name="adj1" fmla="val 6942857"/>
            <a:gd name="adj2" fmla="val 10028571"/>
            <a:gd name="adj3" fmla="val 38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9BD527-0E2E-4B50-9166-A16356C901C9}">
      <dsp:nvSpPr>
        <dsp:cNvPr id="0" name=""/>
        <dsp:cNvSpPr/>
      </dsp:nvSpPr>
      <dsp:spPr>
        <a:xfrm>
          <a:off x="1049472" y="577305"/>
          <a:ext cx="4573997" cy="4573997"/>
        </a:xfrm>
        <a:prstGeom prst="blockArc">
          <a:avLst>
            <a:gd name="adj1" fmla="val 3857143"/>
            <a:gd name="adj2" fmla="val 6942857"/>
            <a:gd name="adj3" fmla="val 38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415FCC-67C1-42AB-AA8E-BCE7C7A91CEF}">
      <dsp:nvSpPr>
        <dsp:cNvPr id="0" name=""/>
        <dsp:cNvSpPr/>
      </dsp:nvSpPr>
      <dsp:spPr>
        <a:xfrm>
          <a:off x="1049472" y="577305"/>
          <a:ext cx="4573997" cy="4573997"/>
        </a:xfrm>
        <a:prstGeom prst="blockArc">
          <a:avLst>
            <a:gd name="adj1" fmla="val 771429"/>
            <a:gd name="adj2" fmla="val 3857143"/>
            <a:gd name="adj3" fmla="val 38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9B5C63-6E4B-4DFF-985C-63EBE53E7468}">
      <dsp:nvSpPr>
        <dsp:cNvPr id="0" name=""/>
        <dsp:cNvSpPr/>
      </dsp:nvSpPr>
      <dsp:spPr>
        <a:xfrm>
          <a:off x="1049472" y="577305"/>
          <a:ext cx="4573997" cy="4573997"/>
        </a:xfrm>
        <a:prstGeom prst="blockArc">
          <a:avLst>
            <a:gd name="adj1" fmla="val 19285714"/>
            <a:gd name="adj2" fmla="val 771429"/>
            <a:gd name="adj3" fmla="val 38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96D108-1055-49AD-A8D6-A609184FA83F}">
      <dsp:nvSpPr>
        <dsp:cNvPr id="0" name=""/>
        <dsp:cNvSpPr/>
      </dsp:nvSpPr>
      <dsp:spPr>
        <a:xfrm>
          <a:off x="1049472" y="577305"/>
          <a:ext cx="4573997" cy="4573997"/>
        </a:xfrm>
        <a:prstGeom prst="blockArc">
          <a:avLst>
            <a:gd name="adj1" fmla="val 16200000"/>
            <a:gd name="adj2" fmla="val 19285714"/>
            <a:gd name="adj3" fmla="val 38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6D0A92-F8C1-41C8-811E-A82B9F7C3F40}">
      <dsp:nvSpPr>
        <dsp:cNvPr id="0" name=""/>
        <dsp:cNvSpPr/>
      </dsp:nvSpPr>
      <dsp:spPr>
        <a:xfrm>
          <a:off x="2451850" y="1979682"/>
          <a:ext cx="1769242" cy="17692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err="1"/>
            <a:t>IoT</a:t>
          </a:r>
          <a:r>
            <a:rPr lang="en-US" sz="2100" kern="1200" dirty="0"/>
            <a:t> Cloud Challenges</a:t>
          </a:r>
        </a:p>
      </dsp:txBody>
      <dsp:txXfrm>
        <a:off x="2710949" y="2238781"/>
        <a:ext cx="1251044" cy="1251044"/>
      </dsp:txXfrm>
    </dsp:sp>
    <dsp:sp modelId="{70CFD9F2-A640-4858-9FE7-630FF538180C}">
      <dsp:nvSpPr>
        <dsp:cNvPr id="0" name=""/>
        <dsp:cNvSpPr/>
      </dsp:nvSpPr>
      <dsp:spPr>
        <a:xfrm>
          <a:off x="2717236" y="2655"/>
          <a:ext cx="1238469" cy="12384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Privacy and Security</a:t>
          </a:r>
        </a:p>
      </dsp:txBody>
      <dsp:txXfrm>
        <a:off x="2898606" y="184025"/>
        <a:ext cx="875729" cy="875729"/>
      </dsp:txXfrm>
    </dsp:sp>
    <dsp:sp modelId="{8E511F4B-E03E-41FC-B81B-CF5E8BAB0F75}">
      <dsp:nvSpPr>
        <dsp:cNvPr id="0" name=""/>
        <dsp:cNvSpPr/>
      </dsp:nvSpPr>
      <dsp:spPr>
        <a:xfrm>
          <a:off x="4470426" y="846947"/>
          <a:ext cx="1238469" cy="12384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Bandwidth Cost</a:t>
          </a:r>
        </a:p>
      </dsp:txBody>
      <dsp:txXfrm>
        <a:off x="4651796" y="1028317"/>
        <a:ext cx="875729" cy="875729"/>
      </dsp:txXfrm>
    </dsp:sp>
    <dsp:sp modelId="{6CFB9196-1CD0-4F0B-961E-0A020FBFD4A1}">
      <dsp:nvSpPr>
        <dsp:cNvPr id="0" name=""/>
        <dsp:cNvSpPr/>
      </dsp:nvSpPr>
      <dsp:spPr>
        <a:xfrm>
          <a:off x="4903428" y="2744053"/>
          <a:ext cx="1238469" cy="12384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Migration and Portability</a:t>
          </a:r>
        </a:p>
      </dsp:txBody>
      <dsp:txXfrm>
        <a:off x="5084798" y="2925423"/>
        <a:ext cx="875729" cy="875729"/>
      </dsp:txXfrm>
    </dsp:sp>
    <dsp:sp modelId="{ADCDF033-D0E5-4A01-8936-F067920F788C}">
      <dsp:nvSpPr>
        <dsp:cNvPr id="0" name=""/>
        <dsp:cNvSpPr/>
      </dsp:nvSpPr>
      <dsp:spPr>
        <a:xfrm>
          <a:off x="3690183" y="4265413"/>
          <a:ext cx="1238469" cy="12384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Availability, Reliability and Robustness</a:t>
          </a:r>
        </a:p>
      </dsp:txBody>
      <dsp:txXfrm>
        <a:off x="3871553" y="4446783"/>
        <a:ext cx="875729" cy="875729"/>
      </dsp:txXfrm>
    </dsp:sp>
    <dsp:sp modelId="{6C952F41-B089-4209-A60E-868156CF9BFB}">
      <dsp:nvSpPr>
        <dsp:cNvPr id="0" name=""/>
        <dsp:cNvSpPr/>
      </dsp:nvSpPr>
      <dsp:spPr>
        <a:xfrm>
          <a:off x="1744289" y="4265413"/>
          <a:ext cx="1238469" cy="12384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Costing</a:t>
          </a:r>
        </a:p>
      </dsp:txBody>
      <dsp:txXfrm>
        <a:off x="1925659" y="4446783"/>
        <a:ext cx="875729" cy="875729"/>
      </dsp:txXfrm>
    </dsp:sp>
    <dsp:sp modelId="{33A0BE80-358E-44F8-81A2-60B2CE662F27}">
      <dsp:nvSpPr>
        <dsp:cNvPr id="0" name=""/>
        <dsp:cNvSpPr/>
      </dsp:nvSpPr>
      <dsp:spPr>
        <a:xfrm>
          <a:off x="531045" y="2744053"/>
          <a:ext cx="1238469" cy="12384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Data Ownership</a:t>
          </a:r>
        </a:p>
      </dsp:txBody>
      <dsp:txXfrm>
        <a:off x="712415" y="2925423"/>
        <a:ext cx="875729" cy="875729"/>
      </dsp:txXfrm>
    </dsp:sp>
    <dsp:sp modelId="{E11D4B19-9D98-411F-B909-532F792B89AE}">
      <dsp:nvSpPr>
        <dsp:cNvPr id="0" name=""/>
        <dsp:cNvSpPr/>
      </dsp:nvSpPr>
      <dsp:spPr>
        <a:xfrm>
          <a:off x="964047" y="846947"/>
          <a:ext cx="1238469" cy="12384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Expertise</a:t>
          </a:r>
        </a:p>
      </dsp:txBody>
      <dsp:txXfrm>
        <a:off x="1145417" y="1028317"/>
        <a:ext cx="875729" cy="87572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a:t>
            </a:fld>
            <a:endParaRPr lang="en-US"/>
          </a:p>
        </p:txBody>
      </p:sp>
    </p:spTree>
    <p:extLst>
      <p:ext uri="{BB962C8B-B14F-4D97-AF65-F5344CB8AC3E}">
        <p14:creationId xmlns:p14="http://schemas.microsoft.com/office/powerpoint/2010/main" val="121043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11</a:t>
            </a:fld>
            <a:endParaRPr lang="en-US"/>
          </a:p>
        </p:txBody>
      </p:sp>
    </p:spTree>
    <p:extLst>
      <p:ext uri="{BB962C8B-B14F-4D97-AF65-F5344CB8AC3E}">
        <p14:creationId xmlns:p14="http://schemas.microsoft.com/office/powerpoint/2010/main" val="2146038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12</a:t>
            </a:fld>
            <a:endParaRPr lang="en-US"/>
          </a:p>
        </p:txBody>
      </p:sp>
    </p:spTree>
    <p:extLst>
      <p:ext uri="{BB962C8B-B14F-4D97-AF65-F5344CB8AC3E}">
        <p14:creationId xmlns:p14="http://schemas.microsoft.com/office/powerpoint/2010/main" val="199074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13</a:t>
            </a:fld>
            <a:endParaRPr lang="en-US"/>
          </a:p>
        </p:txBody>
      </p:sp>
    </p:spTree>
    <p:extLst>
      <p:ext uri="{BB962C8B-B14F-4D97-AF65-F5344CB8AC3E}">
        <p14:creationId xmlns:p14="http://schemas.microsoft.com/office/powerpoint/2010/main" val="2285264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14</a:t>
            </a:fld>
            <a:endParaRPr lang="en-US"/>
          </a:p>
        </p:txBody>
      </p:sp>
    </p:spTree>
    <p:extLst>
      <p:ext uri="{BB962C8B-B14F-4D97-AF65-F5344CB8AC3E}">
        <p14:creationId xmlns:p14="http://schemas.microsoft.com/office/powerpoint/2010/main" val="78023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15</a:t>
            </a:fld>
            <a:endParaRPr lang="en-US"/>
          </a:p>
        </p:txBody>
      </p:sp>
    </p:spTree>
    <p:extLst>
      <p:ext uri="{BB962C8B-B14F-4D97-AF65-F5344CB8AC3E}">
        <p14:creationId xmlns:p14="http://schemas.microsoft.com/office/powerpoint/2010/main" val="85966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16</a:t>
            </a:fld>
            <a:endParaRPr lang="en-US"/>
          </a:p>
        </p:txBody>
      </p:sp>
    </p:spTree>
    <p:extLst>
      <p:ext uri="{BB962C8B-B14F-4D97-AF65-F5344CB8AC3E}">
        <p14:creationId xmlns:p14="http://schemas.microsoft.com/office/powerpoint/2010/main" val="3326134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17</a:t>
            </a:fld>
            <a:endParaRPr lang="en-US"/>
          </a:p>
        </p:txBody>
      </p:sp>
    </p:spTree>
    <p:extLst>
      <p:ext uri="{BB962C8B-B14F-4D97-AF65-F5344CB8AC3E}">
        <p14:creationId xmlns:p14="http://schemas.microsoft.com/office/powerpoint/2010/main" val="1572772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18</a:t>
            </a:fld>
            <a:endParaRPr lang="en-US"/>
          </a:p>
        </p:txBody>
      </p:sp>
    </p:spTree>
    <p:extLst>
      <p:ext uri="{BB962C8B-B14F-4D97-AF65-F5344CB8AC3E}">
        <p14:creationId xmlns:p14="http://schemas.microsoft.com/office/powerpoint/2010/main" val="3659316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19</a:t>
            </a:fld>
            <a:endParaRPr lang="en-US"/>
          </a:p>
        </p:txBody>
      </p:sp>
    </p:spTree>
    <p:extLst>
      <p:ext uri="{BB962C8B-B14F-4D97-AF65-F5344CB8AC3E}">
        <p14:creationId xmlns:p14="http://schemas.microsoft.com/office/powerpoint/2010/main" val="200138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20</a:t>
            </a:fld>
            <a:endParaRPr lang="en-US"/>
          </a:p>
        </p:txBody>
      </p:sp>
    </p:spTree>
    <p:extLst>
      <p:ext uri="{BB962C8B-B14F-4D97-AF65-F5344CB8AC3E}">
        <p14:creationId xmlns:p14="http://schemas.microsoft.com/office/powerpoint/2010/main" val="2196856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3</a:t>
            </a:fld>
            <a:endParaRPr lang="en-US"/>
          </a:p>
        </p:txBody>
      </p:sp>
    </p:spTree>
    <p:extLst>
      <p:ext uri="{BB962C8B-B14F-4D97-AF65-F5344CB8AC3E}">
        <p14:creationId xmlns:p14="http://schemas.microsoft.com/office/powerpoint/2010/main" val="1211615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21</a:t>
            </a:fld>
            <a:endParaRPr lang="en-US"/>
          </a:p>
        </p:txBody>
      </p:sp>
    </p:spTree>
    <p:extLst>
      <p:ext uri="{BB962C8B-B14F-4D97-AF65-F5344CB8AC3E}">
        <p14:creationId xmlns:p14="http://schemas.microsoft.com/office/powerpoint/2010/main" val="1511834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22</a:t>
            </a:fld>
            <a:endParaRPr lang="en-US"/>
          </a:p>
        </p:txBody>
      </p:sp>
    </p:spTree>
    <p:extLst>
      <p:ext uri="{BB962C8B-B14F-4D97-AF65-F5344CB8AC3E}">
        <p14:creationId xmlns:p14="http://schemas.microsoft.com/office/powerpoint/2010/main" val="4000012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23</a:t>
            </a:fld>
            <a:endParaRPr lang="en-US"/>
          </a:p>
        </p:txBody>
      </p:sp>
    </p:spTree>
    <p:extLst>
      <p:ext uri="{BB962C8B-B14F-4D97-AF65-F5344CB8AC3E}">
        <p14:creationId xmlns:p14="http://schemas.microsoft.com/office/powerpoint/2010/main" val="405698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24</a:t>
            </a:fld>
            <a:endParaRPr lang="en-US"/>
          </a:p>
        </p:txBody>
      </p:sp>
    </p:spTree>
    <p:extLst>
      <p:ext uri="{BB962C8B-B14F-4D97-AF65-F5344CB8AC3E}">
        <p14:creationId xmlns:p14="http://schemas.microsoft.com/office/powerpoint/2010/main" val="314626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25</a:t>
            </a:fld>
            <a:endParaRPr lang="en-US"/>
          </a:p>
        </p:txBody>
      </p:sp>
    </p:spTree>
    <p:extLst>
      <p:ext uri="{BB962C8B-B14F-4D97-AF65-F5344CB8AC3E}">
        <p14:creationId xmlns:p14="http://schemas.microsoft.com/office/powerpoint/2010/main" val="34489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26</a:t>
            </a:fld>
            <a:endParaRPr lang="en-US"/>
          </a:p>
        </p:txBody>
      </p:sp>
    </p:spTree>
    <p:extLst>
      <p:ext uri="{BB962C8B-B14F-4D97-AF65-F5344CB8AC3E}">
        <p14:creationId xmlns:p14="http://schemas.microsoft.com/office/powerpoint/2010/main" val="2011138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27</a:t>
            </a:fld>
            <a:endParaRPr lang="en-US"/>
          </a:p>
        </p:txBody>
      </p:sp>
    </p:spTree>
    <p:extLst>
      <p:ext uri="{BB962C8B-B14F-4D97-AF65-F5344CB8AC3E}">
        <p14:creationId xmlns:p14="http://schemas.microsoft.com/office/powerpoint/2010/main" val="3869810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28</a:t>
            </a:fld>
            <a:endParaRPr lang="en-US"/>
          </a:p>
        </p:txBody>
      </p:sp>
    </p:spTree>
    <p:extLst>
      <p:ext uri="{BB962C8B-B14F-4D97-AF65-F5344CB8AC3E}">
        <p14:creationId xmlns:p14="http://schemas.microsoft.com/office/powerpoint/2010/main" val="3748916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29</a:t>
            </a:fld>
            <a:endParaRPr lang="en-US"/>
          </a:p>
        </p:txBody>
      </p:sp>
    </p:spTree>
    <p:extLst>
      <p:ext uri="{BB962C8B-B14F-4D97-AF65-F5344CB8AC3E}">
        <p14:creationId xmlns:p14="http://schemas.microsoft.com/office/powerpoint/2010/main" val="3048210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30</a:t>
            </a:fld>
            <a:endParaRPr lang="en-US"/>
          </a:p>
        </p:txBody>
      </p:sp>
    </p:spTree>
    <p:extLst>
      <p:ext uri="{BB962C8B-B14F-4D97-AF65-F5344CB8AC3E}">
        <p14:creationId xmlns:p14="http://schemas.microsoft.com/office/powerpoint/2010/main" val="45765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4</a:t>
            </a:fld>
            <a:endParaRPr lang="en-US"/>
          </a:p>
        </p:txBody>
      </p:sp>
    </p:spTree>
    <p:extLst>
      <p:ext uri="{BB962C8B-B14F-4D97-AF65-F5344CB8AC3E}">
        <p14:creationId xmlns:p14="http://schemas.microsoft.com/office/powerpoint/2010/main" val="2529985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31</a:t>
            </a:fld>
            <a:endParaRPr lang="en-US"/>
          </a:p>
        </p:txBody>
      </p:sp>
    </p:spTree>
    <p:extLst>
      <p:ext uri="{BB962C8B-B14F-4D97-AF65-F5344CB8AC3E}">
        <p14:creationId xmlns:p14="http://schemas.microsoft.com/office/powerpoint/2010/main" val="4122449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32</a:t>
            </a:fld>
            <a:endParaRPr lang="en-US"/>
          </a:p>
        </p:txBody>
      </p:sp>
    </p:spTree>
    <p:extLst>
      <p:ext uri="{BB962C8B-B14F-4D97-AF65-F5344CB8AC3E}">
        <p14:creationId xmlns:p14="http://schemas.microsoft.com/office/powerpoint/2010/main" val="302039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33</a:t>
            </a:fld>
            <a:endParaRPr lang="en-US"/>
          </a:p>
        </p:txBody>
      </p:sp>
    </p:spTree>
    <p:extLst>
      <p:ext uri="{BB962C8B-B14F-4D97-AF65-F5344CB8AC3E}">
        <p14:creationId xmlns:p14="http://schemas.microsoft.com/office/powerpoint/2010/main" val="170056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5</a:t>
            </a:fld>
            <a:endParaRPr lang="en-US"/>
          </a:p>
        </p:txBody>
      </p:sp>
    </p:spTree>
    <p:extLst>
      <p:ext uri="{BB962C8B-B14F-4D97-AF65-F5344CB8AC3E}">
        <p14:creationId xmlns:p14="http://schemas.microsoft.com/office/powerpoint/2010/main" val="2097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6</a:t>
            </a:fld>
            <a:endParaRPr lang="en-US"/>
          </a:p>
        </p:txBody>
      </p:sp>
    </p:spTree>
    <p:extLst>
      <p:ext uri="{BB962C8B-B14F-4D97-AF65-F5344CB8AC3E}">
        <p14:creationId xmlns:p14="http://schemas.microsoft.com/office/powerpoint/2010/main" val="272238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7</a:t>
            </a:fld>
            <a:endParaRPr lang="en-US"/>
          </a:p>
        </p:txBody>
      </p:sp>
    </p:spTree>
    <p:extLst>
      <p:ext uri="{BB962C8B-B14F-4D97-AF65-F5344CB8AC3E}">
        <p14:creationId xmlns:p14="http://schemas.microsoft.com/office/powerpoint/2010/main" val="4190347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8</a:t>
            </a:fld>
            <a:endParaRPr lang="en-US"/>
          </a:p>
        </p:txBody>
      </p:sp>
    </p:spTree>
    <p:extLst>
      <p:ext uri="{BB962C8B-B14F-4D97-AF65-F5344CB8AC3E}">
        <p14:creationId xmlns:p14="http://schemas.microsoft.com/office/powerpoint/2010/main" val="3797771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9</a:t>
            </a:fld>
            <a:endParaRPr lang="en-US"/>
          </a:p>
        </p:txBody>
      </p:sp>
    </p:spTree>
    <p:extLst>
      <p:ext uri="{BB962C8B-B14F-4D97-AF65-F5344CB8AC3E}">
        <p14:creationId xmlns:p14="http://schemas.microsoft.com/office/powerpoint/2010/main" val="2777832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79BDEF-6165-4E72-B1A6-6E8034CEC248}" type="slidenum">
              <a:rPr lang="en-US" smtClean="0"/>
              <a:t>10</a:t>
            </a:fld>
            <a:endParaRPr lang="en-US"/>
          </a:p>
        </p:txBody>
      </p:sp>
    </p:spTree>
    <p:extLst>
      <p:ext uri="{BB962C8B-B14F-4D97-AF65-F5344CB8AC3E}">
        <p14:creationId xmlns:p14="http://schemas.microsoft.com/office/powerpoint/2010/main" val="24053971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jpe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12.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12.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7573"/>
          <a:stretch/>
        </p:blipFill>
        <p:spPr>
          <a:xfrm>
            <a:off x="9094462" y="2263964"/>
            <a:ext cx="1962228" cy="19587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Kalpesh 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Surati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571998"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Roboto Condensed Light" panose="02000000000000000000" pitchFamily="2" charset="0"/>
                <a:ea typeface="Roboto Condensed Light" panose="02000000000000000000" pitchFamily="2" charset="0"/>
              </a:rPr>
              <a:t>#3160716 (IoT)   </a:t>
            </a:r>
            <a:r>
              <a:rPr lang="en-US" dirty="0">
                <a:solidFill>
                  <a:schemeClr val="tx1"/>
                </a:solidFill>
                <a:latin typeface="Wingdings" panose="05000000000000000000" pitchFamily="2" charset="2"/>
                <a:ea typeface="Roboto Condensed Light" panose="02000000000000000000" pitchFamily="2" charset="0"/>
              </a:rPr>
              <a:t></a:t>
            </a:r>
            <a:r>
              <a:rPr lang="en-US" dirty="0">
                <a:solidFill>
                  <a:schemeClr val="tx1"/>
                </a:solidFill>
                <a:latin typeface="Roboto Condensed Light" panose="02000000000000000000" pitchFamily="2" charset="0"/>
                <a:ea typeface="Roboto Condensed Light" panose="02000000000000000000" pitchFamily="2" charset="0"/>
              </a:rPr>
              <a:t>   </a:t>
            </a:r>
            <a:r>
              <a:rPr lang="fr-FR" dirty="0">
                <a:solidFill>
                  <a:schemeClr val="tx1"/>
                </a:solidFill>
                <a:latin typeface="Roboto Condensed Light" panose="02000000000000000000" pitchFamily="2" charset="0"/>
                <a:ea typeface="Roboto Condensed Light" panose="02000000000000000000" pitchFamily="2" charset="0"/>
              </a:rPr>
              <a:t>Unit 1 – </a:t>
            </a:r>
            <a:r>
              <a:rPr lang="en-US" dirty="0">
                <a:solidFill>
                  <a:schemeClr val="tx1"/>
                </a:solidFill>
              </a:rPr>
              <a:t>Application areas of IoT</a:t>
            </a:r>
            <a:endParaRPr lang="en-US" dirty="0">
              <a:solidFill>
                <a:schemeClr val="tx1"/>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739430"/>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88723"/>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Kalpesh 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Surati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Roboto Condensed Light" panose="02000000000000000000" pitchFamily="2" charset="0"/>
                <a:ea typeface="Roboto Condensed Light" panose="02000000000000000000" pitchFamily="2" charset="0"/>
              </a:rPr>
              <a:t>#3160716 (</a:t>
            </a:r>
            <a:r>
              <a:rPr lang="en-US" dirty="0" err="1">
                <a:solidFill>
                  <a:schemeClr val="tx1"/>
                </a:solidFill>
                <a:latin typeface="Roboto Condensed Light" panose="02000000000000000000" pitchFamily="2" charset="0"/>
                <a:ea typeface="Roboto Condensed Light" panose="02000000000000000000" pitchFamily="2" charset="0"/>
              </a:rPr>
              <a:t>IoT</a:t>
            </a:r>
            <a:r>
              <a:rPr lang="en-US" dirty="0">
                <a:solidFill>
                  <a:schemeClr val="tx1"/>
                </a:solidFill>
                <a:latin typeface="Roboto Condensed Light" panose="02000000000000000000" pitchFamily="2" charset="0"/>
                <a:ea typeface="Roboto Condensed Light" panose="02000000000000000000" pitchFamily="2" charset="0"/>
              </a:rPr>
              <a:t>)   </a:t>
            </a:r>
            <a:r>
              <a:rPr lang="en-US" dirty="0">
                <a:solidFill>
                  <a:schemeClr val="tx1"/>
                </a:solidFill>
                <a:latin typeface="Wingdings" panose="05000000000000000000" pitchFamily="2" charset="2"/>
                <a:ea typeface="Roboto Condensed Light" panose="02000000000000000000" pitchFamily="2" charset="0"/>
              </a:rPr>
              <a:t></a:t>
            </a:r>
            <a:r>
              <a:rPr lang="en-US" dirty="0">
                <a:solidFill>
                  <a:schemeClr val="tx1"/>
                </a:solidFill>
                <a:latin typeface="Roboto Condensed Light" panose="02000000000000000000" pitchFamily="2" charset="0"/>
                <a:ea typeface="Roboto Condensed Light" panose="02000000000000000000" pitchFamily="2" charset="0"/>
              </a:rPr>
              <a:t>   </a:t>
            </a:r>
            <a:r>
              <a:rPr lang="fr-FR" dirty="0">
                <a:solidFill>
                  <a:schemeClr val="tx1"/>
                </a:solidFill>
                <a:latin typeface="Roboto Condensed Light" panose="02000000000000000000" pitchFamily="2" charset="0"/>
                <a:ea typeface="Roboto Condensed Light" panose="02000000000000000000" pitchFamily="2" charset="0"/>
              </a:rPr>
              <a:t>Unit 4 – </a:t>
            </a:r>
            <a:r>
              <a:rPr lang="en-US" dirty="0">
                <a:solidFill>
                  <a:schemeClr val="tx1"/>
                </a:solidFill>
              </a:rPr>
              <a:t>Cloud for </a:t>
            </a:r>
            <a:r>
              <a:rPr lang="en-US" dirty="0" err="1">
                <a:solidFill>
                  <a:schemeClr val="tx1"/>
                </a:solidFill>
              </a:rPr>
              <a:t>IoT</a:t>
            </a:r>
            <a:endParaRPr lang="en-US" dirty="0">
              <a:solidFill>
                <a:schemeClr val="tx1"/>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Kalpesh 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Surati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Roboto Condensed Light" panose="02000000000000000000" pitchFamily="2" charset="0"/>
                <a:ea typeface="Roboto Condensed Light" panose="02000000000000000000" pitchFamily="2" charset="0"/>
              </a:rPr>
              <a:t>#3160716 (</a:t>
            </a:r>
            <a:r>
              <a:rPr lang="en-US" dirty="0" err="1">
                <a:solidFill>
                  <a:schemeClr val="tx1"/>
                </a:solidFill>
                <a:latin typeface="Roboto Condensed Light" panose="02000000000000000000" pitchFamily="2" charset="0"/>
                <a:ea typeface="Roboto Condensed Light" panose="02000000000000000000" pitchFamily="2" charset="0"/>
              </a:rPr>
              <a:t>IoT</a:t>
            </a:r>
            <a:r>
              <a:rPr lang="en-US" dirty="0">
                <a:solidFill>
                  <a:schemeClr val="tx1"/>
                </a:solidFill>
                <a:latin typeface="Roboto Condensed Light" panose="02000000000000000000" pitchFamily="2" charset="0"/>
                <a:ea typeface="Roboto Condensed Light" panose="02000000000000000000" pitchFamily="2" charset="0"/>
              </a:rPr>
              <a:t>)   </a:t>
            </a:r>
            <a:r>
              <a:rPr lang="en-US" dirty="0">
                <a:solidFill>
                  <a:schemeClr val="tx1"/>
                </a:solidFill>
                <a:latin typeface="Wingdings" panose="05000000000000000000" pitchFamily="2" charset="2"/>
                <a:ea typeface="Roboto Condensed Light" panose="02000000000000000000" pitchFamily="2" charset="0"/>
              </a:rPr>
              <a:t></a:t>
            </a:r>
            <a:r>
              <a:rPr lang="en-US" dirty="0">
                <a:solidFill>
                  <a:schemeClr val="tx1"/>
                </a:solidFill>
                <a:latin typeface="Roboto Condensed Light" panose="02000000000000000000" pitchFamily="2" charset="0"/>
                <a:ea typeface="Roboto Condensed Light" panose="02000000000000000000" pitchFamily="2" charset="0"/>
              </a:rPr>
              <a:t>   </a:t>
            </a:r>
            <a:r>
              <a:rPr lang="fr-FR" dirty="0">
                <a:solidFill>
                  <a:schemeClr val="tx1"/>
                </a:solidFill>
                <a:latin typeface="Roboto Condensed Light" panose="02000000000000000000" pitchFamily="2" charset="0"/>
                <a:ea typeface="Roboto Condensed Light" panose="02000000000000000000" pitchFamily="2" charset="0"/>
              </a:rPr>
              <a:t>Unit 4 – </a:t>
            </a:r>
            <a:r>
              <a:rPr lang="en-US" dirty="0">
                <a:solidFill>
                  <a:schemeClr val="tx1"/>
                </a:solidFill>
              </a:rPr>
              <a:t>Cloud for </a:t>
            </a:r>
            <a:r>
              <a:rPr lang="en-US" dirty="0" err="1">
                <a:solidFill>
                  <a:schemeClr val="tx1"/>
                </a:solidFill>
              </a:rPr>
              <a:t>IoT</a:t>
            </a:r>
            <a:endParaRPr lang="en-US" dirty="0">
              <a:solidFill>
                <a:schemeClr val="tx1"/>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Kalpesh H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Surati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Roboto Condensed Light" panose="02000000000000000000" pitchFamily="2" charset="0"/>
                <a:ea typeface="Roboto Condensed Light" panose="02000000000000000000" pitchFamily="2" charset="0"/>
              </a:rPr>
              <a:t>#3160716 (</a:t>
            </a:r>
            <a:r>
              <a:rPr lang="en-US" dirty="0" err="1">
                <a:solidFill>
                  <a:schemeClr val="tx1"/>
                </a:solidFill>
                <a:latin typeface="Roboto Condensed Light" panose="02000000000000000000" pitchFamily="2" charset="0"/>
                <a:ea typeface="Roboto Condensed Light" panose="02000000000000000000" pitchFamily="2" charset="0"/>
              </a:rPr>
              <a:t>IoT</a:t>
            </a:r>
            <a:r>
              <a:rPr lang="en-US" dirty="0">
                <a:solidFill>
                  <a:schemeClr val="tx1"/>
                </a:solidFill>
                <a:latin typeface="Roboto Condensed Light" panose="02000000000000000000" pitchFamily="2" charset="0"/>
                <a:ea typeface="Roboto Condensed Light" panose="02000000000000000000" pitchFamily="2" charset="0"/>
              </a:rPr>
              <a:t>)   </a:t>
            </a:r>
            <a:r>
              <a:rPr lang="en-US" dirty="0">
                <a:solidFill>
                  <a:schemeClr val="tx1"/>
                </a:solidFill>
                <a:latin typeface="Wingdings" panose="05000000000000000000" pitchFamily="2" charset="2"/>
                <a:ea typeface="Roboto Condensed Light" panose="02000000000000000000" pitchFamily="2" charset="0"/>
              </a:rPr>
              <a:t></a:t>
            </a:r>
            <a:r>
              <a:rPr lang="en-US" dirty="0">
                <a:solidFill>
                  <a:schemeClr val="tx1"/>
                </a:solidFill>
                <a:latin typeface="Roboto Condensed Light" panose="02000000000000000000" pitchFamily="2" charset="0"/>
                <a:ea typeface="Roboto Condensed Light" panose="02000000000000000000" pitchFamily="2" charset="0"/>
              </a:rPr>
              <a:t>   </a:t>
            </a:r>
            <a:r>
              <a:rPr lang="fr-FR" dirty="0">
                <a:solidFill>
                  <a:schemeClr val="tx1"/>
                </a:solidFill>
                <a:latin typeface="Roboto Condensed Light" panose="02000000000000000000" pitchFamily="2" charset="0"/>
                <a:ea typeface="Roboto Condensed Light" panose="02000000000000000000" pitchFamily="2" charset="0"/>
              </a:rPr>
              <a:t>Unit 4 – </a:t>
            </a:r>
            <a:r>
              <a:rPr lang="en-US" dirty="0">
                <a:solidFill>
                  <a:schemeClr val="tx1"/>
                </a:solidFill>
              </a:rPr>
              <a:t>Cloud for </a:t>
            </a:r>
            <a:r>
              <a:rPr lang="en-US" dirty="0" err="1">
                <a:solidFill>
                  <a:schemeClr val="tx1"/>
                </a:solidFill>
              </a:rPr>
              <a:t>IoT</a:t>
            </a:r>
            <a:endParaRPr lang="en-US" dirty="0">
              <a:solidFill>
                <a:schemeClr val="tx1"/>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3/29/2022</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0.xml"/><Relationship Id="rId5" Type="http://schemas.microsoft.com/office/2007/relationships/hdphoto" Target="../media/hdphoto12.wd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1.xml"/><Relationship Id="rId5" Type="http://schemas.microsoft.com/office/2007/relationships/hdphoto" Target="../media/hdphoto13.wdp"/><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2.xml"/><Relationship Id="rId5" Type="http://schemas.microsoft.com/office/2007/relationships/hdphoto" Target="../media/hdphoto14.wdp"/><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3.xml"/><Relationship Id="rId5" Type="http://schemas.microsoft.com/office/2007/relationships/hdphoto" Target="../media/hdphoto15.wdp"/><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3.xml"/><Relationship Id="rId7" Type="http://schemas.openxmlformats.org/officeDocument/2006/relationships/diagramColors" Target="../diagrams/colors9.xml"/><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6.xml"/><Relationship Id="rId5" Type="http://schemas.microsoft.com/office/2007/relationships/hdphoto" Target="../media/hdphoto16.wdp"/><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7.xml"/><Relationship Id="rId5" Type="http://schemas.microsoft.com/office/2007/relationships/hdphoto" Target="../media/hdphoto17.wdp"/><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8.xml"/><Relationship Id="rId5" Type="http://schemas.microsoft.com/office/2007/relationships/hdphoto" Target="../media/hdphoto18.wdp"/><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microsoft.com/office/2007/relationships/hdphoto" Target="../media/hdphoto4.wdp"/><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5.png"/><Relationship Id="rId5" Type="http://schemas.microsoft.com/office/2007/relationships/hdphoto" Target="../media/hdphoto3.wdp"/><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0.xml"/><Relationship Id="rId5" Type="http://schemas.microsoft.com/office/2007/relationships/hdphoto" Target="../media/hdphoto19.wdp"/><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1.xml"/><Relationship Id="rId5" Type="http://schemas.microsoft.com/office/2007/relationships/hdphoto" Target="../media/hdphoto20.wdp"/><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2.xml"/><Relationship Id="rId5" Type="http://schemas.microsoft.com/office/2007/relationships/hdphoto" Target="../media/hdphoto21.wd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3.xml"/><Relationship Id="rId5" Type="http://schemas.microsoft.com/office/2007/relationships/hdphoto" Target="../media/hdphoto22.wdp"/><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microsoft.com/office/2007/relationships/hdphoto" Target="../media/hdphoto24.wdp"/><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37.png"/><Relationship Id="rId5" Type="http://schemas.microsoft.com/office/2007/relationships/hdphoto" Target="../media/hdphoto23.wdp"/><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microsoft.com/office/2007/relationships/hdphoto" Target="../media/hdphoto26.wdp"/><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9.png"/><Relationship Id="rId5" Type="http://schemas.microsoft.com/office/2007/relationships/hdphoto" Target="../media/hdphoto25.wdp"/><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microsoft.com/office/2007/relationships/hdphoto" Target="../media/hdphoto28.wdp"/><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41.png"/><Relationship Id="rId5" Type="http://schemas.microsoft.com/office/2007/relationships/hdphoto" Target="../media/hdphoto27.wdp"/><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7.xml"/><Relationship Id="rId5" Type="http://schemas.microsoft.com/office/2007/relationships/hdphoto" Target="../media/hdphoto29.wdp"/><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8.xml"/><Relationship Id="rId5" Type="http://schemas.microsoft.com/office/2007/relationships/hdphoto" Target="../media/hdphoto30.wdp"/><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9.xml"/><Relationship Id="rId5" Type="http://schemas.microsoft.com/office/2007/relationships/hdphoto" Target="../media/hdphoto31.wdp"/><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microsoft.com/office/2007/relationships/hdphoto" Target="../media/hdphoto6.wdp"/><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7.png"/><Relationship Id="rId5" Type="http://schemas.microsoft.com/office/2007/relationships/hdphoto" Target="../media/hdphoto5.wdp"/><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9.xml"/><Relationship Id="rId7"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31.xml"/><Relationship Id="rId5" Type="http://schemas.microsoft.com/office/2007/relationships/hdphoto" Target="../media/hdphoto32.wdp"/><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3.xml"/><Relationship Id="rId5" Type="http://schemas.microsoft.com/office/2007/relationships/hdphoto" Target="../media/hdphoto33.wdp"/><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3.xml"/><Relationship Id="rId1" Type="http://schemas.openxmlformats.org/officeDocument/2006/relationships/tags" Target="../tags/tag38.xml"/><Relationship Id="rId4" Type="http://schemas.microsoft.com/office/2007/relationships/hdphoto" Target="../media/hdphoto34.wdp"/></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3.xml"/><Relationship Id="rId1" Type="http://schemas.openxmlformats.org/officeDocument/2006/relationships/tags" Target="../tags/tag39.xml"/><Relationship Id="rId4" Type="http://schemas.microsoft.com/office/2007/relationships/hdphoto" Target="../media/hdphoto35.wdp"/></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notesSlide" Target="../notesSlides/notesSlide3.xml"/><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slideLayout" Target="../slideLayouts/slideLayout3.xml"/><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tags" Target="../tags/tag4.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3.xml"/><Relationship Id="rId1" Type="http://schemas.openxmlformats.org/officeDocument/2006/relationships/tags" Target="../tags/tag40.xml"/><Relationship Id="rId6" Type="http://schemas.microsoft.com/office/2007/relationships/hdphoto" Target="../media/hdphoto37.wdp"/><Relationship Id="rId5" Type="http://schemas.openxmlformats.org/officeDocument/2006/relationships/image" Target="../media/image55.png"/><Relationship Id="rId4" Type="http://schemas.microsoft.com/office/2007/relationships/hdphoto" Target="../media/hdphoto36.wdp"/></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 Id="rId5" Type="http://schemas.microsoft.com/office/2007/relationships/hdphoto" Target="../media/hdphoto7.wdp"/><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18" Type="http://schemas.microsoft.com/office/2007/relationships/diagramDrawing" Target="../diagrams/drawing7.xml"/><Relationship Id="rId3" Type="http://schemas.openxmlformats.org/officeDocument/2006/relationships/notesSlide" Target="../notesSlides/notesSlide5.xml"/><Relationship Id="rId21" Type="http://schemas.openxmlformats.org/officeDocument/2006/relationships/diagramQuickStyle" Target="../diagrams/quickStyle8.xml"/><Relationship Id="rId7" Type="http://schemas.openxmlformats.org/officeDocument/2006/relationships/diagramColors" Target="../diagrams/colors5.xml"/><Relationship Id="rId12" Type="http://schemas.openxmlformats.org/officeDocument/2006/relationships/diagramColors" Target="../diagrams/colors6.xml"/><Relationship Id="rId17" Type="http://schemas.openxmlformats.org/officeDocument/2006/relationships/diagramColors" Target="../diagrams/colors7.xml"/><Relationship Id="rId2" Type="http://schemas.openxmlformats.org/officeDocument/2006/relationships/slideLayout" Target="../slideLayouts/slideLayout3.xml"/><Relationship Id="rId16" Type="http://schemas.openxmlformats.org/officeDocument/2006/relationships/diagramQuickStyle" Target="../diagrams/quickStyle7.xml"/><Relationship Id="rId20" Type="http://schemas.openxmlformats.org/officeDocument/2006/relationships/diagramLayout" Target="../diagrams/layout8.xml"/><Relationship Id="rId1" Type="http://schemas.openxmlformats.org/officeDocument/2006/relationships/tags" Target="../tags/tag6.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diagramLayout" Target="../diagrams/layout7.xml"/><Relationship Id="rId23" Type="http://schemas.microsoft.com/office/2007/relationships/diagramDrawing" Target="../diagrams/drawing8.xml"/><Relationship Id="rId10" Type="http://schemas.openxmlformats.org/officeDocument/2006/relationships/diagramLayout" Target="../diagrams/layout6.xml"/><Relationship Id="rId19" Type="http://schemas.openxmlformats.org/officeDocument/2006/relationships/diagramData" Target="../diagrams/data8.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diagramData" Target="../diagrams/data7.xml"/><Relationship Id="rId22" Type="http://schemas.openxmlformats.org/officeDocument/2006/relationships/diagramColors" Target="../diagrams/colors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5" Type="http://schemas.microsoft.com/office/2007/relationships/hdphoto" Target="../media/hdphoto8.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8.xml"/><Relationship Id="rId5" Type="http://schemas.microsoft.com/office/2007/relationships/hdphoto" Target="../media/hdphoto9.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microsoft.com/office/2007/relationships/hdphoto" Target="../media/hdphoto11.wdp"/><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22.png"/><Relationship Id="rId5" Type="http://schemas.microsoft.com/office/2007/relationships/hdphoto" Target="../media/hdphoto10.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263B-4C90-47DC-84AC-68E92CA9FB93}"/>
              </a:ext>
            </a:extLst>
          </p:cNvPr>
          <p:cNvSpPr>
            <a:spLocks noGrp="1"/>
          </p:cNvSpPr>
          <p:nvPr>
            <p:ph type="title"/>
          </p:nvPr>
        </p:nvSpPr>
        <p:spPr/>
        <p:txBody>
          <a:bodyPr/>
          <a:lstStyle/>
          <a:p>
            <a:endParaRPr lang="en-IN"/>
          </a:p>
        </p:txBody>
      </p:sp>
      <p:sp>
        <p:nvSpPr>
          <p:cNvPr id="4" name="Title 1">
            <a:extLst>
              <a:ext uri="{FF2B5EF4-FFF2-40B4-BE49-F238E27FC236}">
                <a16:creationId xmlns:a16="http://schemas.microsoft.com/office/drawing/2014/main" id="{E3EE8776-A8F4-4E92-8650-6762870BBD9B}"/>
              </a:ext>
            </a:extLst>
          </p:cNvPr>
          <p:cNvSpPr>
            <a:spLocks noGrp="1"/>
          </p:cNvSpPr>
          <p:nvPr>
            <p:ph idx="1"/>
          </p:nvPr>
        </p:nvSpPr>
        <p:spPr>
          <a:xfrm>
            <a:off x="131763" y="863600"/>
            <a:ext cx="11928475" cy="5738813"/>
          </a:xfrm>
        </p:spPr>
        <p:txBody>
          <a:bodyPr/>
          <a:lstStyle/>
          <a:p>
            <a:pPr marL="0" indent="0">
              <a:buNone/>
            </a:pPr>
            <a:r>
              <a:rPr lang="en-US" sz="4800" b="0" dirty="0">
                <a:latin typeface="Roboto Condensed Light" panose="02000000000000000000" pitchFamily="2" charset="0"/>
                <a:ea typeface="Roboto Condensed Light" panose="02000000000000000000" pitchFamily="2" charset="0"/>
              </a:rPr>
              <a:t>Unit-4</a:t>
            </a:r>
            <a:r>
              <a:rPr lang="en-US" dirty="0"/>
              <a:t> </a:t>
            </a:r>
            <a:br>
              <a:rPr lang="en-US" dirty="0"/>
            </a:br>
            <a:r>
              <a:rPr lang="en-US" dirty="0"/>
              <a:t>                                                             </a:t>
            </a:r>
            <a:r>
              <a:rPr lang="en-US" sz="4800" dirty="0"/>
              <a:t>Cloud for IoT</a:t>
            </a:r>
          </a:p>
        </p:txBody>
      </p:sp>
    </p:spTree>
    <p:extLst>
      <p:ext uri="{BB962C8B-B14F-4D97-AF65-F5344CB8AC3E}">
        <p14:creationId xmlns:p14="http://schemas.microsoft.com/office/powerpoint/2010/main" val="2414969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Deployment Models of Cloud Computing </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7350826" y="711201"/>
            <a:ext cx="4656117" cy="5167243"/>
          </a:xfrm>
        </p:spPr>
        <p:txBody>
          <a:bodyPr/>
          <a:lstStyle/>
          <a:p>
            <a:r>
              <a:rPr lang="en-US" dirty="0"/>
              <a:t>Deployment models of cloud computing are categorized based on their location as public, private or hybrid cloud</a:t>
            </a:r>
          </a:p>
          <a:p>
            <a:r>
              <a:rPr lang="en-US" dirty="0"/>
              <a:t>It is often possible to choose a geographic area to put the data “closer” to users.</a:t>
            </a:r>
          </a:p>
          <a:p>
            <a:r>
              <a:rPr lang="en-US" dirty="0"/>
              <a:t>More the money you pay, better in comfort and service</a:t>
            </a:r>
          </a:p>
          <a:p>
            <a:pPr marL="0" indent="0">
              <a:buNone/>
            </a:pPr>
            <a:endParaRPr lang="en-US" dirty="0"/>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97120" y="951788"/>
            <a:ext cx="6162909" cy="5516452"/>
          </a:xfrm>
          <a:prstGeom prst="rect">
            <a:avLst/>
          </a:prstGeom>
        </p:spPr>
      </p:pic>
    </p:spTree>
    <p:custDataLst>
      <p:tags r:id="rId1"/>
    </p:custDataLst>
    <p:extLst>
      <p:ext uri="{BB962C8B-B14F-4D97-AF65-F5344CB8AC3E}">
        <p14:creationId xmlns:p14="http://schemas.microsoft.com/office/powerpoint/2010/main" val="15455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Private Cloud</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6781" y="810530"/>
            <a:ext cx="7633590" cy="5747429"/>
          </a:xfrm>
        </p:spPr>
        <p:txBody>
          <a:bodyPr/>
          <a:lstStyle/>
          <a:p>
            <a:r>
              <a:rPr lang="en-US" dirty="0"/>
              <a:t>Private cloud provides computing services within the organization’s private network and selected other users.</a:t>
            </a:r>
          </a:p>
          <a:p>
            <a:r>
              <a:rPr lang="en-US" dirty="0"/>
              <a:t>In this cloud model all the hardware, software, datacenter, employees, infrastructure, etc., are maintained, monitored, and installed by the organization.</a:t>
            </a:r>
          </a:p>
          <a:p>
            <a:r>
              <a:rPr lang="en-US" dirty="0"/>
              <a:t>This particular deployment model can be chosen wherever confidentiality matters the most.</a:t>
            </a:r>
          </a:p>
          <a:p>
            <a:r>
              <a:rPr lang="en-US" dirty="0"/>
              <a:t>Advantages </a:t>
            </a:r>
          </a:p>
          <a:p>
            <a:pPr lvl="1"/>
            <a:r>
              <a:rPr lang="en-US" dirty="0"/>
              <a:t>High level of security and privacy</a:t>
            </a:r>
          </a:p>
          <a:p>
            <a:pPr lvl="1"/>
            <a:r>
              <a:rPr lang="en-US" dirty="0"/>
              <a:t>More control flexible in terms of deciding and managing the resources</a:t>
            </a:r>
          </a:p>
          <a:p>
            <a:r>
              <a:rPr lang="en-US" dirty="0"/>
              <a:t>Disadvantages </a:t>
            </a:r>
          </a:p>
          <a:p>
            <a:pPr lvl="1"/>
            <a:r>
              <a:rPr lang="en-US" dirty="0"/>
              <a:t>Very Expensive</a:t>
            </a:r>
          </a:p>
          <a:p>
            <a:pPr lvl="1"/>
            <a:r>
              <a:rPr lang="en-US" dirty="0"/>
              <a:t>Need technical skill for maintaining  and difficult to management</a:t>
            </a:r>
          </a:p>
          <a:p>
            <a:pPr lvl="1"/>
            <a:r>
              <a:rPr lang="en-US" dirty="0"/>
              <a:t>Policies and other related things are to be framed carefully to make sure that the data is safe</a:t>
            </a:r>
          </a:p>
        </p:txBody>
      </p:sp>
      <p:pic>
        <p:nvPicPr>
          <p:cNvPr id="5" name="Picture 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9483" t="7805" r="13409" b="13066"/>
          <a:stretch/>
        </p:blipFill>
        <p:spPr>
          <a:xfrm>
            <a:off x="7870371" y="1435925"/>
            <a:ext cx="4256314" cy="3494316"/>
          </a:xfrm>
          <a:prstGeom prst="rect">
            <a:avLst/>
          </a:prstGeom>
        </p:spPr>
      </p:pic>
    </p:spTree>
    <p:custDataLst>
      <p:tags r:id="rId1"/>
    </p:custDataLst>
    <p:extLst>
      <p:ext uri="{BB962C8B-B14F-4D97-AF65-F5344CB8AC3E}">
        <p14:creationId xmlns:p14="http://schemas.microsoft.com/office/powerpoint/2010/main" val="218714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Public Cloud</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6781" y="896259"/>
            <a:ext cx="6283762" cy="4579256"/>
          </a:xfrm>
        </p:spPr>
        <p:txBody>
          <a:bodyPr/>
          <a:lstStyle/>
          <a:p>
            <a:r>
              <a:rPr lang="en-US" dirty="0"/>
              <a:t>The cloud resources are owned and managed by a third-party cloud service provider.</a:t>
            </a:r>
          </a:p>
          <a:p>
            <a:r>
              <a:rPr lang="en-US" dirty="0"/>
              <a:t>Pay as per usage approach makes it most cost effective model.</a:t>
            </a:r>
          </a:p>
          <a:p>
            <a:r>
              <a:rPr lang="en-US" dirty="0"/>
              <a:t>Advantages </a:t>
            </a:r>
          </a:p>
          <a:p>
            <a:pPr lvl="1"/>
            <a:r>
              <a:rPr lang="en-US" dirty="0"/>
              <a:t>Inexpensive model, no need to invest in setting up the infrastructure and  maintenance</a:t>
            </a:r>
          </a:p>
          <a:p>
            <a:pPr lvl="1"/>
            <a:r>
              <a:rPr lang="en-US" dirty="0"/>
              <a:t>Less technical skill required</a:t>
            </a:r>
          </a:p>
          <a:p>
            <a:pPr lvl="1"/>
            <a:r>
              <a:rPr lang="en-US" dirty="0"/>
              <a:t>Customer support team can be reached on demand </a:t>
            </a:r>
          </a:p>
          <a:p>
            <a:pPr lvl="1"/>
            <a:r>
              <a:rPr lang="en-US" dirty="0"/>
              <a:t>Easily scaled up or scaled down based on requirements</a:t>
            </a:r>
          </a:p>
          <a:p>
            <a:pPr lvl="1"/>
            <a:r>
              <a:rPr lang="en-US" dirty="0"/>
              <a:t>High reliability—a vast network of servers ensures against failure.</a:t>
            </a:r>
          </a:p>
          <a:p>
            <a:r>
              <a:rPr lang="en-US" dirty="0"/>
              <a:t>Disadvantages </a:t>
            </a:r>
          </a:p>
          <a:p>
            <a:pPr lvl="1"/>
            <a:r>
              <a:rPr lang="en-US" dirty="0"/>
              <a:t>Security and privacy issues are the major challenges</a:t>
            </a:r>
          </a:p>
          <a:p>
            <a:pPr lvl="1"/>
            <a:r>
              <a:rPr lang="en-US" dirty="0"/>
              <a:t>Less flexibility and controls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596742" y="1242694"/>
            <a:ext cx="5431972" cy="4232821"/>
          </a:xfrm>
          <a:prstGeom prst="rect">
            <a:avLst/>
          </a:prstGeom>
        </p:spPr>
      </p:pic>
    </p:spTree>
    <p:custDataLst>
      <p:tags r:id="rId1"/>
    </p:custDataLst>
    <p:extLst>
      <p:ext uri="{BB962C8B-B14F-4D97-AF65-F5344CB8AC3E}">
        <p14:creationId xmlns:p14="http://schemas.microsoft.com/office/powerpoint/2010/main" val="333370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Hybrid Cloud</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6781" y="896258"/>
            <a:ext cx="6283762" cy="5439227"/>
          </a:xfrm>
        </p:spPr>
        <p:txBody>
          <a:bodyPr/>
          <a:lstStyle/>
          <a:p>
            <a:r>
              <a:rPr lang="en-US" dirty="0"/>
              <a:t>This deployment is a mix of both private and public cloud deployment</a:t>
            </a:r>
          </a:p>
          <a:p>
            <a:r>
              <a:rPr lang="en-US" dirty="0"/>
              <a:t>The resources offered and managed are both in-house and third party based</a:t>
            </a:r>
          </a:p>
          <a:p>
            <a:r>
              <a:rPr lang="en-US" dirty="0"/>
              <a:t>Advantages </a:t>
            </a:r>
          </a:p>
          <a:p>
            <a:pPr lvl="1"/>
            <a:r>
              <a:rPr lang="en-US" dirty="0"/>
              <a:t>Less investment needed to setup the infrastructure</a:t>
            </a:r>
          </a:p>
          <a:p>
            <a:pPr lvl="1"/>
            <a:r>
              <a:rPr lang="en-US" dirty="0"/>
              <a:t>Less technical skill required to manage and maintain the cloud</a:t>
            </a:r>
          </a:p>
          <a:p>
            <a:pPr lvl="1"/>
            <a:r>
              <a:rPr lang="en-US" dirty="0"/>
              <a:t>Customer support team can be reached on demand </a:t>
            </a:r>
          </a:p>
          <a:p>
            <a:pPr lvl="1"/>
            <a:r>
              <a:rPr lang="en-US" dirty="0"/>
              <a:t>Easily scaled up or scaled down based on requirements</a:t>
            </a:r>
          </a:p>
          <a:p>
            <a:r>
              <a:rPr lang="en-US" dirty="0"/>
              <a:t>Disadvantages </a:t>
            </a:r>
          </a:p>
          <a:p>
            <a:pPr lvl="1"/>
            <a:r>
              <a:rPr lang="en-US" dirty="0"/>
              <a:t>Security and privacy issues are the major challenges</a:t>
            </a:r>
          </a:p>
          <a:p>
            <a:pPr lvl="1"/>
            <a:r>
              <a:rPr lang="en-US" dirty="0"/>
              <a:t>Less flexibility and controls compare to public cloud</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596742" y="1799629"/>
            <a:ext cx="5431972" cy="3118951"/>
          </a:xfrm>
          <a:prstGeom prst="rect">
            <a:avLst/>
          </a:prstGeom>
        </p:spPr>
      </p:pic>
    </p:spTree>
    <p:custDataLst>
      <p:tags r:id="rId1"/>
    </p:custDataLst>
    <p:extLst>
      <p:ext uri="{BB962C8B-B14F-4D97-AF65-F5344CB8AC3E}">
        <p14:creationId xmlns:p14="http://schemas.microsoft.com/office/powerpoint/2010/main" val="30928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err="1"/>
              <a:t>IoT</a:t>
            </a:r>
            <a:r>
              <a:rPr lang="en-US" dirty="0"/>
              <a:t> with Cloud - Challenges</a:t>
            </a:r>
          </a:p>
        </p:txBody>
      </p:sp>
      <p:sp>
        <p:nvSpPr>
          <p:cNvPr id="7" name="Content Placeholder 2">
            <a:extLst>
              <a:ext uri="{FF2B5EF4-FFF2-40B4-BE49-F238E27FC236}">
                <a16:creationId xmlns:a16="http://schemas.microsoft.com/office/drawing/2014/main" id="{139A428D-8F15-4206-B337-FA27C005FA71}"/>
              </a:ext>
            </a:extLst>
          </p:cNvPr>
          <p:cNvSpPr txBox="1">
            <a:spLocks/>
          </p:cNvSpPr>
          <p:nvPr/>
        </p:nvSpPr>
        <p:spPr>
          <a:xfrm>
            <a:off x="7049641" y="945060"/>
            <a:ext cx="5011730" cy="395200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have already discussed the challenges of </a:t>
            </a:r>
            <a:r>
              <a:rPr lang="en-US" dirty="0" err="1"/>
              <a:t>IoT</a:t>
            </a:r>
            <a:r>
              <a:rPr lang="en-US" dirty="0"/>
              <a:t> and cloud.</a:t>
            </a:r>
          </a:p>
          <a:p>
            <a:r>
              <a:rPr lang="en-US" dirty="0"/>
              <a:t>These challenges can be increased when the </a:t>
            </a:r>
            <a:r>
              <a:rPr lang="en-US" dirty="0" err="1"/>
              <a:t>IoT</a:t>
            </a:r>
            <a:r>
              <a:rPr lang="en-US" dirty="0"/>
              <a:t> and cloud are integrated.</a:t>
            </a:r>
          </a:p>
          <a:p>
            <a:r>
              <a:rPr lang="en-US" dirty="0"/>
              <a:t>Here we will discuss seven such challenges</a:t>
            </a:r>
          </a:p>
          <a:p>
            <a:pPr lvl="1"/>
            <a:r>
              <a:rPr lang="en-US" dirty="0"/>
              <a:t>Privacy and Security</a:t>
            </a:r>
          </a:p>
          <a:p>
            <a:pPr lvl="1"/>
            <a:r>
              <a:rPr lang="en-US" dirty="0"/>
              <a:t>Bandwidth Cost</a:t>
            </a:r>
          </a:p>
          <a:p>
            <a:pPr lvl="1"/>
            <a:r>
              <a:rPr lang="en-US" dirty="0"/>
              <a:t>Migration and Portability</a:t>
            </a:r>
          </a:p>
          <a:p>
            <a:pPr lvl="1"/>
            <a:r>
              <a:rPr lang="en-US" dirty="0"/>
              <a:t>Availability, Reliability and Robustness</a:t>
            </a:r>
          </a:p>
          <a:p>
            <a:pPr lvl="1"/>
            <a:r>
              <a:rPr lang="en-US" dirty="0"/>
              <a:t>Costing</a:t>
            </a:r>
          </a:p>
          <a:p>
            <a:pPr lvl="1"/>
            <a:r>
              <a:rPr lang="en-US" dirty="0"/>
              <a:t>Data Ownership</a:t>
            </a:r>
          </a:p>
          <a:p>
            <a:pPr lvl="1"/>
            <a:r>
              <a:rPr lang="en-US" dirty="0"/>
              <a:t>Expertise</a:t>
            </a:r>
          </a:p>
          <a:p>
            <a:pPr lvl="1"/>
            <a:endParaRPr lang="en-US" dirty="0"/>
          </a:p>
          <a:p>
            <a:endParaRPr lang="en-US" dirty="0"/>
          </a:p>
        </p:txBody>
      </p:sp>
      <p:graphicFrame>
        <p:nvGraphicFramePr>
          <p:cNvPr id="3" name="Diagram 2"/>
          <p:cNvGraphicFramePr/>
          <p:nvPr>
            <p:extLst>
              <p:ext uri="{D42A27DB-BD31-4B8C-83A1-F6EECF244321}">
                <p14:modId xmlns:p14="http://schemas.microsoft.com/office/powerpoint/2010/main" val="3246710501"/>
              </p:ext>
            </p:extLst>
          </p:nvPr>
        </p:nvGraphicFramePr>
        <p:xfrm>
          <a:off x="119742" y="945060"/>
          <a:ext cx="6672943" cy="55065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76000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5A6D0A92-F8C1-41C8-811E-A82B9F7C3F40}"/>
                                            </p:graphicEl>
                                          </p:spTgt>
                                        </p:tgtEl>
                                        <p:attrNameLst>
                                          <p:attrName>style.visibility</p:attrName>
                                        </p:attrNameLst>
                                      </p:cBhvr>
                                      <p:to>
                                        <p:strVal val="visible"/>
                                      </p:to>
                                    </p:set>
                                    <p:animEffect transition="in" filter="fade">
                                      <p:cBhvr>
                                        <p:cTn id="17" dur="500"/>
                                        <p:tgtEl>
                                          <p:spTgt spid="3">
                                            <p:graphicEl>
                                              <a:dgm id="{5A6D0A92-F8C1-41C8-811E-A82B9F7C3F40}"/>
                                            </p:graphic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graphicEl>
                                              <a:dgm id="{70CFD9F2-A640-4858-9FE7-630FF538180C}"/>
                                            </p:graphicEl>
                                          </p:spTgt>
                                        </p:tgtEl>
                                        <p:attrNameLst>
                                          <p:attrName>style.visibility</p:attrName>
                                        </p:attrNameLst>
                                      </p:cBhvr>
                                      <p:to>
                                        <p:strVal val="visible"/>
                                      </p:to>
                                    </p:set>
                                    <p:animEffect transition="in" filter="fade">
                                      <p:cBhvr>
                                        <p:cTn id="25" dur="500"/>
                                        <p:tgtEl>
                                          <p:spTgt spid="3">
                                            <p:graphicEl>
                                              <a:dgm id="{70CFD9F2-A640-4858-9FE7-630FF538180C}"/>
                                            </p:graphic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graphicEl>
                                              <a:dgm id="{3D96D108-1055-49AD-A8D6-A609184FA83F}"/>
                                            </p:graphicEl>
                                          </p:spTgt>
                                        </p:tgtEl>
                                        <p:attrNameLst>
                                          <p:attrName>style.visibility</p:attrName>
                                        </p:attrNameLst>
                                      </p:cBhvr>
                                      <p:to>
                                        <p:strVal val="visible"/>
                                      </p:to>
                                    </p:set>
                                    <p:animEffect transition="in" filter="fade">
                                      <p:cBhvr>
                                        <p:cTn id="33" dur="500"/>
                                        <p:tgtEl>
                                          <p:spTgt spid="3">
                                            <p:graphicEl>
                                              <a:dgm id="{3D96D108-1055-49AD-A8D6-A609184FA83F}"/>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8E511F4B-E03E-41FC-B81B-CF5E8BAB0F75}"/>
                                            </p:graphicEl>
                                          </p:spTgt>
                                        </p:tgtEl>
                                        <p:attrNameLst>
                                          <p:attrName>style.visibility</p:attrName>
                                        </p:attrNameLst>
                                      </p:cBhvr>
                                      <p:to>
                                        <p:strVal val="visible"/>
                                      </p:to>
                                    </p:set>
                                    <p:animEffect transition="in" filter="fade">
                                      <p:cBhvr>
                                        <p:cTn id="36" dur="500"/>
                                        <p:tgtEl>
                                          <p:spTgt spid="3">
                                            <p:graphicEl>
                                              <a:dgm id="{8E511F4B-E03E-41FC-B81B-CF5E8BAB0F75}"/>
                                            </p:graphic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fade">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D39B5C63-6E4B-4DFF-985C-63EBE53E7468}"/>
                                            </p:graphicEl>
                                          </p:spTgt>
                                        </p:tgtEl>
                                        <p:attrNameLst>
                                          <p:attrName>style.visibility</p:attrName>
                                        </p:attrNameLst>
                                      </p:cBhvr>
                                      <p:to>
                                        <p:strVal val="visible"/>
                                      </p:to>
                                    </p:set>
                                    <p:animEffect transition="in" filter="fade">
                                      <p:cBhvr>
                                        <p:cTn id="44" dur="500"/>
                                        <p:tgtEl>
                                          <p:spTgt spid="3">
                                            <p:graphicEl>
                                              <a:dgm id="{D39B5C63-6E4B-4DFF-985C-63EBE53E7468}"/>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6CFB9196-1CD0-4F0B-961E-0A020FBFD4A1}"/>
                                            </p:graphicEl>
                                          </p:spTgt>
                                        </p:tgtEl>
                                        <p:attrNameLst>
                                          <p:attrName>style.visibility</p:attrName>
                                        </p:attrNameLst>
                                      </p:cBhvr>
                                      <p:to>
                                        <p:strVal val="visible"/>
                                      </p:to>
                                    </p:set>
                                    <p:animEffect transition="in" filter="fade">
                                      <p:cBhvr>
                                        <p:cTn id="47" dur="500"/>
                                        <p:tgtEl>
                                          <p:spTgt spid="3">
                                            <p:graphicEl>
                                              <a:dgm id="{6CFB9196-1CD0-4F0B-961E-0A020FBFD4A1}"/>
                                            </p:graphic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7">
                                            <p:txEl>
                                              <p:pRg st="5" end="5"/>
                                            </p:txEl>
                                          </p:spTgt>
                                        </p:tgtEl>
                                        <p:attrNameLst>
                                          <p:attrName>style.visibility</p:attrName>
                                        </p:attrNameLst>
                                      </p:cBhvr>
                                      <p:to>
                                        <p:strVal val="visible"/>
                                      </p:to>
                                    </p:set>
                                    <p:animEffect transition="in" filter="fade">
                                      <p:cBhvr>
                                        <p:cTn id="50" dur="500"/>
                                        <p:tgtEl>
                                          <p:spTgt spid="7">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graphicEl>
                                              <a:dgm id="{AC415FCC-67C1-42AB-AA8E-BCE7C7A91CEF}"/>
                                            </p:graphicEl>
                                          </p:spTgt>
                                        </p:tgtEl>
                                        <p:attrNameLst>
                                          <p:attrName>style.visibility</p:attrName>
                                        </p:attrNameLst>
                                      </p:cBhvr>
                                      <p:to>
                                        <p:strVal val="visible"/>
                                      </p:to>
                                    </p:set>
                                    <p:animEffect transition="in" filter="fade">
                                      <p:cBhvr>
                                        <p:cTn id="55" dur="500"/>
                                        <p:tgtEl>
                                          <p:spTgt spid="3">
                                            <p:graphicEl>
                                              <a:dgm id="{AC415FCC-67C1-42AB-AA8E-BCE7C7A91CEF}"/>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graphicEl>
                                              <a:dgm id="{ADCDF033-D0E5-4A01-8936-F067920F788C}"/>
                                            </p:graphicEl>
                                          </p:spTgt>
                                        </p:tgtEl>
                                        <p:attrNameLst>
                                          <p:attrName>style.visibility</p:attrName>
                                        </p:attrNameLst>
                                      </p:cBhvr>
                                      <p:to>
                                        <p:strVal val="visible"/>
                                      </p:to>
                                    </p:set>
                                    <p:animEffect transition="in" filter="fade">
                                      <p:cBhvr>
                                        <p:cTn id="58" dur="500"/>
                                        <p:tgtEl>
                                          <p:spTgt spid="3">
                                            <p:graphicEl>
                                              <a:dgm id="{ADCDF033-D0E5-4A01-8936-F067920F788C}"/>
                                            </p:graphic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6" end="6"/>
                                            </p:txEl>
                                          </p:spTgt>
                                        </p:tgtEl>
                                        <p:attrNameLst>
                                          <p:attrName>style.visibility</p:attrName>
                                        </p:attrNameLst>
                                      </p:cBhvr>
                                      <p:to>
                                        <p:strVal val="visible"/>
                                      </p:to>
                                    </p:set>
                                    <p:animEffect transition="in" filter="fade">
                                      <p:cBhvr>
                                        <p:cTn id="61" dur="500"/>
                                        <p:tgtEl>
                                          <p:spTgt spid="7">
                                            <p:txEl>
                                              <p:pRg st="6" end="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graphicEl>
                                              <a:dgm id="{8B9BD527-0E2E-4B50-9166-A16356C901C9}"/>
                                            </p:graphicEl>
                                          </p:spTgt>
                                        </p:tgtEl>
                                        <p:attrNameLst>
                                          <p:attrName>style.visibility</p:attrName>
                                        </p:attrNameLst>
                                      </p:cBhvr>
                                      <p:to>
                                        <p:strVal val="visible"/>
                                      </p:to>
                                    </p:set>
                                    <p:animEffect transition="in" filter="fade">
                                      <p:cBhvr>
                                        <p:cTn id="66" dur="500"/>
                                        <p:tgtEl>
                                          <p:spTgt spid="3">
                                            <p:graphicEl>
                                              <a:dgm id="{8B9BD527-0E2E-4B50-9166-A16356C901C9}"/>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graphicEl>
                                              <a:dgm id="{6C952F41-B089-4209-A60E-868156CF9BFB}"/>
                                            </p:graphicEl>
                                          </p:spTgt>
                                        </p:tgtEl>
                                        <p:attrNameLst>
                                          <p:attrName>style.visibility</p:attrName>
                                        </p:attrNameLst>
                                      </p:cBhvr>
                                      <p:to>
                                        <p:strVal val="visible"/>
                                      </p:to>
                                    </p:set>
                                    <p:animEffect transition="in" filter="fade">
                                      <p:cBhvr>
                                        <p:cTn id="69" dur="500"/>
                                        <p:tgtEl>
                                          <p:spTgt spid="3">
                                            <p:graphicEl>
                                              <a:dgm id="{6C952F41-B089-4209-A60E-868156CF9BFB}"/>
                                            </p:graphic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7">
                                            <p:txEl>
                                              <p:pRg st="7" end="7"/>
                                            </p:txEl>
                                          </p:spTgt>
                                        </p:tgtEl>
                                        <p:attrNameLst>
                                          <p:attrName>style.visibility</p:attrName>
                                        </p:attrNameLst>
                                      </p:cBhvr>
                                      <p:to>
                                        <p:strVal val="visible"/>
                                      </p:to>
                                    </p:set>
                                    <p:animEffect transition="in" filter="fade">
                                      <p:cBhvr>
                                        <p:cTn id="72" dur="500"/>
                                        <p:tgtEl>
                                          <p:spTgt spid="7">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graphicEl>
                                              <a:dgm id="{498C84C5-BFBA-4DF3-942F-59FC966953C4}"/>
                                            </p:graphicEl>
                                          </p:spTgt>
                                        </p:tgtEl>
                                        <p:attrNameLst>
                                          <p:attrName>style.visibility</p:attrName>
                                        </p:attrNameLst>
                                      </p:cBhvr>
                                      <p:to>
                                        <p:strVal val="visible"/>
                                      </p:to>
                                    </p:set>
                                    <p:animEffect transition="in" filter="fade">
                                      <p:cBhvr>
                                        <p:cTn id="77" dur="500"/>
                                        <p:tgtEl>
                                          <p:spTgt spid="3">
                                            <p:graphicEl>
                                              <a:dgm id="{498C84C5-BFBA-4DF3-942F-59FC966953C4}"/>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
                                            <p:graphicEl>
                                              <a:dgm id="{33A0BE80-358E-44F8-81A2-60B2CE662F27}"/>
                                            </p:graphicEl>
                                          </p:spTgt>
                                        </p:tgtEl>
                                        <p:attrNameLst>
                                          <p:attrName>style.visibility</p:attrName>
                                        </p:attrNameLst>
                                      </p:cBhvr>
                                      <p:to>
                                        <p:strVal val="visible"/>
                                      </p:to>
                                    </p:set>
                                    <p:animEffect transition="in" filter="fade">
                                      <p:cBhvr>
                                        <p:cTn id="80" dur="500"/>
                                        <p:tgtEl>
                                          <p:spTgt spid="3">
                                            <p:graphicEl>
                                              <a:dgm id="{33A0BE80-358E-44F8-81A2-60B2CE662F27}"/>
                                            </p:graphic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7">
                                            <p:txEl>
                                              <p:pRg st="8" end="8"/>
                                            </p:txEl>
                                          </p:spTgt>
                                        </p:tgtEl>
                                        <p:attrNameLst>
                                          <p:attrName>style.visibility</p:attrName>
                                        </p:attrNameLst>
                                      </p:cBhvr>
                                      <p:to>
                                        <p:strVal val="visible"/>
                                      </p:to>
                                    </p:set>
                                    <p:animEffect transition="in" filter="fade">
                                      <p:cBhvr>
                                        <p:cTn id="83" dur="500"/>
                                        <p:tgtEl>
                                          <p:spTgt spid="7">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
                                            <p:graphicEl>
                                              <a:dgm id="{6D0A7340-5FFA-4DD1-8122-041015DC5471}"/>
                                            </p:graphicEl>
                                          </p:spTgt>
                                        </p:tgtEl>
                                        <p:attrNameLst>
                                          <p:attrName>style.visibility</p:attrName>
                                        </p:attrNameLst>
                                      </p:cBhvr>
                                      <p:to>
                                        <p:strVal val="visible"/>
                                      </p:to>
                                    </p:set>
                                    <p:animEffect transition="in" filter="fade">
                                      <p:cBhvr>
                                        <p:cTn id="88" dur="500"/>
                                        <p:tgtEl>
                                          <p:spTgt spid="3">
                                            <p:graphicEl>
                                              <a:dgm id="{6D0A7340-5FFA-4DD1-8122-041015DC5471}"/>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
                                            <p:graphicEl>
                                              <a:dgm id="{E11D4B19-9D98-411F-B909-532F792B89AE}"/>
                                            </p:graphicEl>
                                          </p:spTgt>
                                        </p:tgtEl>
                                        <p:attrNameLst>
                                          <p:attrName>style.visibility</p:attrName>
                                        </p:attrNameLst>
                                      </p:cBhvr>
                                      <p:to>
                                        <p:strVal val="visible"/>
                                      </p:to>
                                    </p:set>
                                    <p:animEffect transition="in" filter="fade">
                                      <p:cBhvr>
                                        <p:cTn id="91" dur="500"/>
                                        <p:tgtEl>
                                          <p:spTgt spid="3">
                                            <p:graphicEl>
                                              <a:dgm id="{E11D4B19-9D98-411F-B909-532F792B89AE}"/>
                                            </p:graphic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
                                            <p:txEl>
                                              <p:pRg st="9" end="9"/>
                                            </p:txEl>
                                          </p:spTgt>
                                        </p:tgtEl>
                                        <p:attrNameLst>
                                          <p:attrName>style.visibility</p:attrName>
                                        </p:attrNameLst>
                                      </p:cBhvr>
                                      <p:to>
                                        <p:strVal val="visible"/>
                                      </p:to>
                                    </p:set>
                                    <p:animEffect transition="in" filter="fade">
                                      <p:cBhvr>
                                        <p:cTn id="94" dur="500"/>
                                        <p:tgtEl>
                                          <p:spTgt spid="7">
                                            <p:txEl>
                                              <p:pRg st="9" end="9"/>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
                                            <p:graphicEl>
                                              <a:dgm id="{6AC2E949-8255-40CF-A55D-92C4A121247E}"/>
                                            </p:graphicEl>
                                          </p:spTgt>
                                        </p:tgtEl>
                                        <p:attrNameLst>
                                          <p:attrName>style.visibility</p:attrName>
                                        </p:attrNameLst>
                                      </p:cBhvr>
                                      <p:to>
                                        <p:strVal val="visible"/>
                                      </p:to>
                                    </p:set>
                                    <p:animEffect transition="in" filter="fade">
                                      <p:cBhvr>
                                        <p:cTn id="97" dur="500"/>
                                        <p:tgtEl>
                                          <p:spTgt spid="3">
                                            <p:graphicEl>
                                              <a:dgm id="{6AC2E949-8255-40CF-A55D-92C4A121247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Privacy and Security</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5969725" y="2309359"/>
            <a:ext cx="5828211" cy="3382929"/>
          </a:xfrm>
        </p:spPr>
        <p:txBody>
          <a:bodyPr/>
          <a:lstStyle/>
          <a:p>
            <a:pPr marL="0" indent="0">
              <a:buNone/>
            </a:pPr>
            <a:r>
              <a:rPr lang="en-US" dirty="0"/>
              <a:t>The following are solutions to this privacy and security challenge.</a:t>
            </a:r>
          </a:p>
          <a:p>
            <a:pPr lvl="1"/>
            <a:r>
              <a:rPr lang="en-US" dirty="0"/>
              <a:t>Periodic monitoring of the network activities</a:t>
            </a:r>
          </a:p>
          <a:p>
            <a:pPr lvl="1"/>
            <a:r>
              <a:rPr lang="en-US" dirty="0"/>
              <a:t>Select private cloud if the data is confidential</a:t>
            </a:r>
          </a:p>
          <a:p>
            <a:pPr lvl="1"/>
            <a:r>
              <a:rPr lang="en-US" dirty="0"/>
              <a:t>To reduce the risk of being exposed, use recognized antivirus solutions.</a:t>
            </a:r>
          </a:p>
          <a:p>
            <a:pPr lvl="1"/>
            <a:r>
              <a:rPr lang="en-US" dirty="0"/>
              <a:t>Before signing the contract with a cloud service provider, it is necessary to read and understand the regulations involved in the service being provided.</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181" y="2201579"/>
            <a:ext cx="5431972" cy="3490709"/>
          </a:xfrm>
          <a:prstGeom prst="rect">
            <a:avLst/>
          </a:prstGeom>
        </p:spPr>
      </p:pic>
      <p:sp>
        <p:nvSpPr>
          <p:cNvPr id="6" name="Content Placeholder 2">
            <a:extLst>
              <a:ext uri="{FF2B5EF4-FFF2-40B4-BE49-F238E27FC236}">
                <a16:creationId xmlns:a16="http://schemas.microsoft.com/office/drawing/2014/main" id="{139A428D-8F15-4206-B337-FA27C005FA71}"/>
              </a:ext>
            </a:extLst>
          </p:cNvPr>
          <p:cNvSpPr txBox="1">
            <a:spLocks/>
          </p:cNvSpPr>
          <p:nvPr/>
        </p:nvSpPr>
        <p:spPr>
          <a:xfrm>
            <a:off x="389181" y="1048659"/>
            <a:ext cx="11408756" cy="94995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Security is a major concern in the field of </a:t>
            </a:r>
            <a:r>
              <a:rPr lang="en-US" dirty="0" err="1"/>
              <a:t>IoT</a:t>
            </a:r>
            <a:r>
              <a:rPr lang="en-US" dirty="0"/>
              <a:t>. </a:t>
            </a:r>
          </a:p>
          <a:p>
            <a:r>
              <a:rPr lang="en-US" dirty="0"/>
              <a:t>Valuable data goes into the cloud, outside the firewall this data becomes </a:t>
            </a:r>
            <a:r>
              <a:rPr lang="en-US" dirty="0" err="1"/>
              <a:t>hackable</a:t>
            </a:r>
            <a:r>
              <a:rPr lang="en-US" dirty="0"/>
              <a:t>. </a:t>
            </a:r>
          </a:p>
        </p:txBody>
      </p:sp>
    </p:spTree>
    <p:custDataLst>
      <p:tags r:id="rId1"/>
    </p:custDataLst>
    <p:extLst>
      <p:ext uri="{BB962C8B-B14F-4D97-AF65-F5344CB8AC3E}">
        <p14:creationId xmlns:p14="http://schemas.microsoft.com/office/powerpoint/2010/main" val="35778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Bandwidth Cost</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tretch>
            <a:fillRect/>
          </a:stretch>
        </p:blipFill>
        <p:spPr>
          <a:xfrm>
            <a:off x="5277844" y="1157516"/>
            <a:ext cx="6914156" cy="4256312"/>
          </a:xfrm>
          <a:prstGeom prst="rect">
            <a:avLst/>
          </a:prstGeom>
        </p:spPr>
      </p:pic>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6781" y="896259"/>
            <a:ext cx="5282276" cy="5297712"/>
          </a:xfrm>
        </p:spPr>
        <p:txBody>
          <a:bodyPr/>
          <a:lstStyle/>
          <a:p>
            <a:r>
              <a:rPr lang="en-US" dirty="0"/>
              <a:t>Bandwidth is one of the challenges because of continues data transferring from the </a:t>
            </a:r>
            <a:r>
              <a:rPr lang="en-US" dirty="0" err="1"/>
              <a:t>IoT</a:t>
            </a:r>
            <a:r>
              <a:rPr lang="en-US" dirty="0"/>
              <a:t> devices.  </a:t>
            </a:r>
          </a:p>
          <a:p>
            <a:r>
              <a:rPr lang="en-US" dirty="0" err="1"/>
              <a:t>IoT</a:t>
            </a:r>
            <a:r>
              <a:rPr lang="en-US" dirty="0"/>
              <a:t> is all about data, and in most cases, this would be big data. Hence, huge investment in storage is needed.</a:t>
            </a:r>
          </a:p>
          <a:p>
            <a:r>
              <a:rPr lang="en-US" dirty="0"/>
              <a:t>Cloud computing is preferred for storage and processing in </a:t>
            </a:r>
            <a:r>
              <a:rPr lang="en-US" dirty="0" err="1"/>
              <a:t>IoT</a:t>
            </a:r>
            <a:r>
              <a:rPr lang="en-US" dirty="0"/>
              <a:t>.</a:t>
            </a:r>
          </a:p>
          <a:p>
            <a:r>
              <a:rPr lang="en-US" dirty="0"/>
              <a:t>Small-scale </a:t>
            </a:r>
            <a:r>
              <a:rPr lang="en-US" dirty="0" err="1"/>
              <a:t>IoT</a:t>
            </a:r>
            <a:r>
              <a:rPr lang="en-US" dirty="0"/>
              <a:t> application demanding lesser resources.</a:t>
            </a:r>
          </a:p>
          <a:p>
            <a:r>
              <a:rPr lang="en-US" dirty="0"/>
              <a:t>But if the application is data concentrated, then the investment in bandwidth would be considerable. </a:t>
            </a:r>
          </a:p>
        </p:txBody>
      </p:sp>
    </p:spTree>
    <p:custDataLst>
      <p:tags r:id="rId1"/>
    </p:custDataLst>
    <p:extLst>
      <p:ext uri="{BB962C8B-B14F-4D97-AF65-F5344CB8AC3E}">
        <p14:creationId xmlns:p14="http://schemas.microsoft.com/office/powerpoint/2010/main" val="15868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Migration and Portability</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6781" y="896259"/>
            <a:ext cx="5761248" cy="5297712"/>
          </a:xfrm>
        </p:spPr>
        <p:txBody>
          <a:bodyPr/>
          <a:lstStyle/>
          <a:p>
            <a:r>
              <a:rPr lang="en-US" dirty="0"/>
              <a:t>When data is to be moved to or migrate from the cloud, we have to take care of the followings.</a:t>
            </a:r>
          </a:p>
          <a:p>
            <a:pPr lvl="1"/>
            <a:r>
              <a:rPr lang="en-US" dirty="0"/>
              <a:t>How easy and safe is it to move the data?</a:t>
            </a:r>
          </a:p>
          <a:p>
            <a:pPr lvl="1"/>
            <a:r>
              <a:rPr lang="en-US" dirty="0"/>
              <a:t>How much downtime would this process require?</a:t>
            </a:r>
          </a:p>
          <a:p>
            <a:pPr lvl="1"/>
            <a:r>
              <a:rPr lang="en-US" dirty="0"/>
              <a:t>What is the strategy to migrate data to the cloud?</a:t>
            </a:r>
          </a:p>
          <a:p>
            <a:pPr lvl="1"/>
            <a:r>
              <a:rPr lang="en-US" dirty="0"/>
              <a:t>Will it be easy to select out of the cloud and take data back to the infrastructure?</a:t>
            </a:r>
          </a:p>
          <a:p>
            <a:pPr lvl="1"/>
            <a:r>
              <a:rPr lang="en-US" dirty="0"/>
              <a:t>How much would it cost?</a:t>
            </a:r>
          </a:p>
          <a:p>
            <a:pPr lvl="1"/>
            <a:r>
              <a:rPr lang="en-US" dirty="0"/>
              <a:t>Would there be support offered to migrate smoothly to another cloud service provider?</a:t>
            </a:r>
          </a:p>
          <a:p>
            <a:r>
              <a:rPr lang="en-US" dirty="0"/>
              <a:t>All these challenges are doubled with </a:t>
            </a:r>
            <a:r>
              <a:rPr lang="en-US" dirty="0" err="1"/>
              <a:t>IoT</a:t>
            </a:r>
            <a:r>
              <a:rPr lang="en-US" dirty="0"/>
              <a:t> as the data comes from the various sensory nodes at a very high speed.</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427266" y="1001909"/>
            <a:ext cx="5433222" cy="4536741"/>
          </a:xfrm>
          <a:prstGeom prst="rect">
            <a:avLst/>
          </a:prstGeom>
        </p:spPr>
      </p:pic>
    </p:spTree>
    <p:custDataLst>
      <p:tags r:id="rId1"/>
    </p:custDataLst>
    <p:extLst>
      <p:ext uri="{BB962C8B-B14F-4D97-AF65-F5344CB8AC3E}">
        <p14:creationId xmlns:p14="http://schemas.microsoft.com/office/powerpoint/2010/main" val="11255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Availability, Reliability and Robustness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6782" y="896259"/>
            <a:ext cx="4661790" cy="5297712"/>
          </a:xfrm>
        </p:spPr>
        <p:txBody>
          <a:bodyPr/>
          <a:lstStyle/>
          <a:p>
            <a:r>
              <a:rPr lang="en-US" dirty="0"/>
              <a:t>Continuous monitoring and reading of the data need to have continuous cloud service availability in </a:t>
            </a:r>
            <a:r>
              <a:rPr lang="en-US" dirty="0" err="1"/>
              <a:t>IoT</a:t>
            </a:r>
            <a:r>
              <a:rPr lang="en-US" dirty="0"/>
              <a:t>.</a:t>
            </a:r>
          </a:p>
          <a:p>
            <a:r>
              <a:rPr lang="en-US" dirty="0"/>
              <a:t>In downtime, it would miss critical data so reliability of the process has to be monitored.</a:t>
            </a:r>
          </a:p>
          <a:p>
            <a:r>
              <a:rPr lang="en-US" dirty="0"/>
              <a:t>The process should be robust towards handling data at different rates. </a:t>
            </a:r>
          </a:p>
          <a:p>
            <a:r>
              <a:rPr lang="en-US" dirty="0"/>
              <a:t>Data could be flooded or slowed at anytime, in the both situations it should be handled effortlessly.</a:t>
            </a:r>
          </a:p>
        </p:txBody>
      </p:sp>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957106" y="896259"/>
            <a:ext cx="7148254" cy="4764312"/>
          </a:xfrm>
          <a:prstGeom prst="rect">
            <a:avLst/>
          </a:prstGeom>
        </p:spPr>
      </p:pic>
    </p:spTree>
    <p:custDataLst>
      <p:tags r:id="rId1"/>
    </p:custDataLst>
    <p:extLst>
      <p:ext uri="{BB962C8B-B14F-4D97-AF65-F5344CB8AC3E}">
        <p14:creationId xmlns:p14="http://schemas.microsoft.com/office/powerpoint/2010/main" val="7639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Costing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6781" y="896259"/>
            <a:ext cx="11748389" cy="1716312"/>
          </a:xfrm>
        </p:spPr>
        <p:txBody>
          <a:bodyPr/>
          <a:lstStyle/>
          <a:p>
            <a:r>
              <a:rPr lang="en-US" dirty="0"/>
              <a:t>One of the main advantages of cloud is that it can scale up with rising demand. </a:t>
            </a:r>
          </a:p>
          <a:p>
            <a:r>
              <a:rPr lang="en-US" dirty="0"/>
              <a:t>While it is scalable and flexible, an organization should plan its budget carefully. </a:t>
            </a:r>
          </a:p>
          <a:p>
            <a:r>
              <a:rPr lang="en-US" dirty="0"/>
              <a:t>Wrong selection for subscription without having clear vision and planning, it may lead to unnecessary cost.</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2432" b="2169"/>
          <a:stretch/>
        </p:blipFill>
        <p:spPr>
          <a:xfrm>
            <a:off x="1360713" y="2634343"/>
            <a:ext cx="7732491" cy="3842657"/>
          </a:xfrm>
          <a:prstGeom prst="rect">
            <a:avLst/>
          </a:prstGeom>
        </p:spPr>
      </p:pic>
    </p:spTree>
    <p:custDataLst>
      <p:tags r:id="rId1"/>
    </p:custDataLst>
    <p:extLst>
      <p:ext uri="{BB962C8B-B14F-4D97-AF65-F5344CB8AC3E}">
        <p14:creationId xmlns:p14="http://schemas.microsoft.com/office/powerpoint/2010/main" val="381221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Introduction to Cloud Computing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79" y="863443"/>
            <a:ext cx="7207771" cy="5167243"/>
          </a:xfrm>
        </p:spPr>
        <p:txBody>
          <a:bodyPr/>
          <a:lstStyle/>
          <a:p>
            <a:r>
              <a:rPr lang="en-US" dirty="0"/>
              <a:t>Cloud computing is the delivery of computing services over the internet, by providing flexible, affordable, effective and efficient resources for development.</a:t>
            </a:r>
          </a:p>
          <a:p>
            <a:r>
              <a:rPr lang="en-US" dirty="0"/>
              <a:t>That includes servers, storage, databases, networking, software, analytics, and intelligence.</a:t>
            </a:r>
          </a:p>
          <a:p>
            <a:r>
              <a:rPr lang="en-US" dirty="0"/>
              <a:t>Cloud computing provide economical freedom along with technical strength to the application.</a:t>
            </a:r>
          </a:p>
          <a:p>
            <a:r>
              <a:rPr lang="en-US" dirty="0"/>
              <a:t>In other word, it is about outsourcing of IT services and infrastructure to make them available anywhere via the Internet.</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547653" y="1136983"/>
            <a:ext cx="4442493" cy="3410016"/>
          </a:xfrm>
          <a:prstGeom prst="rect">
            <a:avLst/>
          </a:prstGeom>
        </p:spPr>
      </p:pic>
      <p:grpSp>
        <p:nvGrpSpPr>
          <p:cNvPr id="8" name="Group 7"/>
          <p:cNvGrpSpPr/>
          <p:nvPr/>
        </p:nvGrpSpPr>
        <p:grpSpPr>
          <a:xfrm>
            <a:off x="1642817" y="4332772"/>
            <a:ext cx="5143500" cy="2205385"/>
            <a:chOff x="1163314" y="4221260"/>
            <a:chExt cx="5143500" cy="2205385"/>
          </a:xfrm>
        </p:grpSpPr>
        <p:pic>
          <p:nvPicPr>
            <p:cNvPr id="4" name="Picture 3"/>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19016" b="22606"/>
            <a:stretch/>
          </p:blipFill>
          <p:spPr>
            <a:xfrm>
              <a:off x="1163314" y="4221260"/>
              <a:ext cx="5143500" cy="1559054"/>
            </a:xfrm>
            <a:prstGeom prst="rect">
              <a:avLst/>
            </a:prstGeom>
          </p:spPr>
        </p:pic>
        <p:sp>
          <p:nvSpPr>
            <p:cNvPr id="6" name="TextBox 5"/>
            <p:cNvSpPr txBox="1"/>
            <p:nvPr/>
          </p:nvSpPr>
          <p:spPr>
            <a:xfrm>
              <a:off x="1163314" y="5780314"/>
              <a:ext cx="2220480" cy="646331"/>
            </a:xfrm>
            <a:prstGeom prst="rect">
              <a:avLst/>
            </a:prstGeom>
            <a:noFill/>
          </p:spPr>
          <p:txBody>
            <a:bodyPr wrap="none" rtlCol="0">
              <a:spAutoFit/>
            </a:bodyPr>
            <a:lstStyle/>
            <a:p>
              <a:pPr algn="ctr"/>
              <a:r>
                <a:rPr lang="en-US" dirty="0"/>
                <a:t>Application logic runs </a:t>
              </a:r>
            </a:p>
            <a:p>
              <a:pPr algn="ctr"/>
              <a:r>
                <a:rPr lang="en-US" dirty="0"/>
                <a:t>on user’s computer</a:t>
              </a:r>
            </a:p>
          </p:txBody>
        </p:sp>
        <p:sp>
          <p:nvSpPr>
            <p:cNvPr id="7" name="TextBox 6"/>
            <p:cNvSpPr txBox="1"/>
            <p:nvPr/>
          </p:nvSpPr>
          <p:spPr>
            <a:xfrm>
              <a:off x="3875520" y="5780313"/>
              <a:ext cx="2220480" cy="646331"/>
            </a:xfrm>
            <a:prstGeom prst="rect">
              <a:avLst/>
            </a:prstGeom>
            <a:noFill/>
          </p:spPr>
          <p:txBody>
            <a:bodyPr wrap="none" rtlCol="0">
              <a:spAutoFit/>
            </a:bodyPr>
            <a:lstStyle/>
            <a:p>
              <a:pPr algn="ctr"/>
              <a:r>
                <a:rPr lang="en-US" dirty="0"/>
                <a:t>Application logic runs </a:t>
              </a:r>
            </a:p>
            <a:p>
              <a:pPr algn="ctr"/>
              <a:r>
                <a:rPr lang="en-US" dirty="0"/>
                <a:t>in the cloud</a:t>
              </a:r>
            </a:p>
          </p:txBody>
        </p:sp>
      </p:grpSp>
    </p:spTree>
    <p:custDataLst>
      <p:tags r:id="rId1"/>
    </p:custDataLst>
    <p:extLst>
      <p:ext uri="{BB962C8B-B14F-4D97-AF65-F5344CB8AC3E}">
        <p14:creationId xmlns:p14="http://schemas.microsoft.com/office/powerpoint/2010/main" val="118151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Data Ownership</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6782" y="896258"/>
            <a:ext cx="6044275" cy="5515427"/>
          </a:xfrm>
        </p:spPr>
        <p:txBody>
          <a:bodyPr/>
          <a:lstStyle/>
          <a:p>
            <a:r>
              <a:rPr lang="en-US" dirty="0"/>
              <a:t>The data stored by the user on the cloud is owned by the user. </a:t>
            </a:r>
          </a:p>
          <a:p>
            <a:r>
              <a:rPr lang="en-US" dirty="0"/>
              <a:t>This means that the data is under the ownership of the person who generates it. </a:t>
            </a:r>
          </a:p>
          <a:p>
            <a:r>
              <a:rPr lang="en-US" dirty="0"/>
              <a:t>However, when opting for cloud storage, the data is under the custody of the cloud service provider. </a:t>
            </a:r>
          </a:p>
          <a:p>
            <a:r>
              <a:rPr lang="en-US" dirty="0"/>
              <a:t>Then, it appears that the service provider owns the data. </a:t>
            </a:r>
          </a:p>
          <a:p>
            <a:r>
              <a:rPr lang="en-US" dirty="0"/>
              <a:t>When it comes to </a:t>
            </a:r>
            <a:r>
              <a:rPr lang="en-US" dirty="0" err="1"/>
              <a:t>IoT</a:t>
            </a:r>
            <a:r>
              <a:rPr lang="en-US" dirty="0"/>
              <a:t>, the data is generated at multiple points and ownership could lie with multiple participating parties. </a:t>
            </a:r>
          </a:p>
          <a:p>
            <a:r>
              <a:rPr lang="en-US" dirty="0"/>
              <a:t>Hence, in </a:t>
            </a:r>
            <a:r>
              <a:rPr lang="en-US" dirty="0" err="1"/>
              <a:t>IoT</a:t>
            </a:r>
            <a:r>
              <a:rPr lang="en-US" dirty="0"/>
              <a:t> the ownership-related challenges are multiplied.</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358806" y="1153886"/>
            <a:ext cx="5654662" cy="4245428"/>
          </a:xfrm>
          <a:prstGeom prst="rect">
            <a:avLst/>
          </a:prstGeom>
        </p:spPr>
      </p:pic>
    </p:spTree>
    <p:custDataLst>
      <p:tags r:id="rId1"/>
    </p:custDataLst>
    <p:extLst>
      <p:ext uri="{BB962C8B-B14F-4D97-AF65-F5344CB8AC3E}">
        <p14:creationId xmlns:p14="http://schemas.microsoft.com/office/powerpoint/2010/main" val="7948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Expertise</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6782" y="896258"/>
            <a:ext cx="4835961" cy="5515427"/>
          </a:xfrm>
        </p:spPr>
        <p:txBody>
          <a:bodyPr/>
          <a:lstStyle/>
          <a:p>
            <a:r>
              <a:rPr lang="en-US" dirty="0"/>
              <a:t>To use the cloud with </a:t>
            </a:r>
            <a:r>
              <a:rPr lang="en-US" dirty="0" err="1"/>
              <a:t>IoT</a:t>
            </a:r>
            <a:r>
              <a:rPr lang="en-US" dirty="0"/>
              <a:t> requires a specific skill set. </a:t>
            </a:r>
          </a:p>
          <a:p>
            <a:r>
              <a:rPr lang="en-US" dirty="0"/>
              <a:t>The cloud platform gets updated every now and then and so experts have to constantly upgrade themselves. </a:t>
            </a:r>
          </a:p>
          <a:p>
            <a:r>
              <a:rPr lang="en-US" dirty="0"/>
              <a:t>Expertise is a definite challenge. </a:t>
            </a:r>
          </a:p>
          <a:p>
            <a:r>
              <a:rPr lang="en-US" dirty="0"/>
              <a:t>When </a:t>
            </a:r>
            <a:r>
              <a:rPr lang="en-US" dirty="0" err="1"/>
              <a:t>IoT</a:t>
            </a:r>
            <a:r>
              <a:rPr lang="en-US" dirty="0"/>
              <a:t> and cloud comes together then it will be more challenging, </a:t>
            </a:r>
          </a:p>
          <a:p>
            <a:r>
              <a:rPr lang="en-US" dirty="0"/>
              <a:t>To understand the sensors and at the same time, to be updated on cloud development is a challenging task.</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437997" y="1302955"/>
            <a:ext cx="6466614" cy="4041633"/>
          </a:xfrm>
          <a:prstGeom prst="rect">
            <a:avLst/>
          </a:prstGeom>
        </p:spPr>
      </p:pic>
    </p:spTree>
    <p:custDataLst>
      <p:tags r:id="rId1"/>
    </p:custDataLst>
    <p:extLst>
      <p:ext uri="{BB962C8B-B14F-4D97-AF65-F5344CB8AC3E}">
        <p14:creationId xmlns:p14="http://schemas.microsoft.com/office/powerpoint/2010/main" val="234828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Selection of Cloud Service Provider: An Overview</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388642" y="841027"/>
            <a:ext cx="11414713" cy="4776001"/>
          </a:xfrm>
        </p:spPr>
        <p:txBody>
          <a:bodyPr/>
          <a:lstStyle/>
          <a:p>
            <a:r>
              <a:rPr lang="en-US" dirty="0"/>
              <a:t>There are many parameters to select cloud service providers from the numerous service providers. </a:t>
            </a:r>
          </a:p>
          <a:p>
            <a:r>
              <a:rPr lang="en-US" dirty="0"/>
              <a:t>It is advisable to consider following parameters while selecting the cloud service provider.</a:t>
            </a:r>
          </a:p>
          <a:p>
            <a:pPr lvl="1"/>
            <a:r>
              <a:rPr lang="en-US" dirty="0"/>
              <a:t>Certification and Standards Compliance</a:t>
            </a:r>
          </a:p>
          <a:p>
            <a:pPr lvl="1"/>
            <a:r>
              <a:rPr lang="en-US" dirty="0"/>
              <a:t>Financial Health of the Service Provider</a:t>
            </a:r>
          </a:p>
          <a:p>
            <a:pPr lvl="1"/>
            <a:r>
              <a:rPr lang="en-US" dirty="0"/>
              <a:t>Business and Technology Strength</a:t>
            </a:r>
          </a:p>
          <a:p>
            <a:pPr lvl="1"/>
            <a:r>
              <a:rPr lang="en-US" dirty="0"/>
              <a:t>Compliance Audit</a:t>
            </a:r>
          </a:p>
          <a:p>
            <a:pPr lvl="1"/>
            <a:r>
              <a:rPr lang="en-US" dirty="0"/>
              <a:t>Service Level Agreements</a:t>
            </a:r>
          </a:p>
          <a:p>
            <a:pPr lvl="1"/>
            <a:r>
              <a:rPr lang="en-US" dirty="0"/>
              <a:t>Reporting/Tracking</a:t>
            </a:r>
          </a:p>
          <a:p>
            <a:pPr lvl="1"/>
            <a:r>
              <a:rPr lang="en-US" dirty="0"/>
              <a:t>Costing and Billing</a:t>
            </a:r>
          </a:p>
          <a:p>
            <a:pPr lvl="1"/>
            <a:r>
              <a:rPr lang="en-US" dirty="0"/>
              <a:t>Maintenance Monitoring and Upgrade</a:t>
            </a:r>
          </a:p>
          <a:p>
            <a:pPr lvl="1"/>
            <a:r>
              <a:rPr lang="en-US" dirty="0"/>
              <a:t>Support</a:t>
            </a:r>
          </a:p>
          <a:p>
            <a:pPr lvl="1"/>
            <a:r>
              <a:rPr lang="en-US" dirty="0"/>
              <a:t>Security</a:t>
            </a:r>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586845" y="2198724"/>
            <a:ext cx="6059616" cy="3352988"/>
          </a:xfrm>
          <a:prstGeom prst="rect">
            <a:avLst/>
          </a:prstGeom>
        </p:spPr>
      </p:pic>
    </p:spTree>
    <p:custDataLst>
      <p:tags r:id="rId1"/>
    </p:custDataLst>
    <p:extLst>
      <p:ext uri="{BB962C8B-B14F-4D97-AF65-F5344CB8AC3E}">
        <p14:creationId xmlns:p14="http://schemas.microsoft.com/office/powerpoint/2010/main" val="278982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Criteria 1: Certification and Standards Compliance</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388643" y="841027"/>
            <a:ext cx="5946844" cy="3687430"/>
          </a:xfrm>
        </p:spPr>
        <p:txBody>
          <a:bodyPr/>
          <a:lstStyle/>
          <a:p>
            <a:r>
              <a:rPr lang="en-US" dirty="0"/>
              <a:t>When a product adheres to the standards that are accepted widely, it is considered as a reliable product. Similarly, </a:t>
            </a:r>
          </a:p>
          <a:p>
            <a:r>
              <a:rPr lang="en-US" dirty="0"/>
              <a:t>Cloud service providers (CSPs) are expected to comply with standards. Because product with standards are accepted widely, it is considered as a reliable product</a:t>
            </a:r>
          </a:p>
          <a:p>
            <a:r>
              <a:rPr lang="en-US" dirty="0"/>
              <a:t>Industry accepted standards is the first criteria to select the CSP. </a:t>
            </a:r>
          </a:p>
          <a:p>
            <a:r>
              <a:rPr lang="en-US" dirty="0"/>
              <a:t>Though there are many standards framed and followed by the industry, some of the main standards for cloud are ISO, Open Cloud Consortium (OCC), IEEE, SNIA (Cloud Storage Initiative).</a:t>
            </a: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555666" y="1502041"/>
            <a:ext cx="5375101" cy="3026416"/>
          </a:xfrm>
          <a:prstGeom prst="rect">
            <a:avLst/>
          </a:prstGeom>
        </p:spPr>
      </p:pic>
    </p:spTree>
    <p:custDataLst>
      <p:tags r:id="rId1"/>
    </p:custDataLst>
    <p:extLst>
      <p:ext uri="{BB962C8B-B14F-4D97-AF65-F5344CB8AC3E}">
        <p14:creationId xmlns:p14="http://schemas.microsoft.com/office/powerpoint/2010/main" val="85709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Criteria 2: Financial Health of the Service Provider</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388643" y="841027"/>
            <a:ext cx="7984648" cy="1783045"/>
          </a:xfrm>
        </p:spPr>
        <p:txBody>
          <a:bodyPr/>
          <a:lstStyle/>
          <a:p>
            <a:r>
              <a:rPr lang="en-US" dirty="0"/>
              <a:t>The service provider should hold sufficient funding to operate business for a long period. </a:t>
            </a:r>
          </a:p>
          <a:p>
            <a:r>
              <a:rPr lang="en-US" dirty="0"/>
              <a:t>If the service provider has healthy financial status and history of sustenance, then it is most unlikely to shut down.</a:t>
            </a:r>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576393" y="805699"/>
            <a:ext cx="3412505" cy="1706252"/>
          </a:xfrm>
          <a:prstGeom prst="rect">
            <a:avLst/>
          </a:prstGeom>
        </p:spPr>
      </p:pic>
      <p:sp>
        <p:nvSpPr>
          <p:cNvPr id="5" name="Title 1">
            <a:extLst>
              <a:ext uri="{FF2B5EF4-FFF2-40B4-BE49-F238E27FC236}">
                <a16:creationId xmlns:a16="http://schemas.microsoft.com/office/drawing/2014/main" id="{E1F2D5F8-87CB-4B5B-8EC7-5F4CE6485746}"/>
              </a:ext>
            </a:extLst>
          </p:cNvPr>
          <p:cNvSpPr txBox="1">
            <a:spLocks/>
          </p:cNvSpPr>
          <p:nvPr/>
        </p:nvSpPr>
        <p:spPr>
          <a:xfrm>
            <a:off x="0" y="2602112"/>
            <a:ext cx="12192000" cy="711200"/>
          </a:xfrm>
          <a:prstGeom prst="rect">
            <a:avLst/>
          </a:prstGeom>
          <a:solidFill>
            <a:srgbClr val="C0C0C0">
              <a:alpha val="50000"/>
            </a:srgbClr>
          </a:solidFill>
          <a:ln>
            <a:noFill/>
          </a:ln>
        </p:spPr>
        <p:txBody>
          <a:bodyPr vert="horz" lIns="216000" tIns="108000" rIns="216000" bIns="108000" rtlCol="0" anchor="ctr">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US" dirty="0"/>
              <a:t>Criteria 3: Business and Technology Strength</a:t>
            </a:r>
          </a:p>
        </p:txBody>
      </p:sp>
      <p:sp>
        <p:nvSpPr>
          <p:cNvPr id="6" name="Content Placeholder 2">
            <a:extLst>
              <a:ext uri="{FF2B5EF4-FFF2-40B4-BE49-F238E27FC236}">
                <a16:creationId xmlns:a16="http://schemas.microsoft.com/office/drawing/2014/main" id="{139A428D-8F15-4206-B337-FA27C005FA71}"/>
              </a:ext>
            </a:extLst>
          </p:cNvPr>
          <p:cNvSpPr txBox="1">
            <a:spLocks/>
          </p:cNvSpPr>
          <p:nvPr/>
        </p:nvSpPr>
        <p:spPr>
          <a:xfrm>
            <a:off x="284140" y="3493634"/>
            <a:ext cx="8089152" cy="271122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Having the technical expertise to sustain and adapt to a client's requirements is a key factor in selecting a CSP. </a:t>
            </a:r>
          </a:p>
          <a:p>
            <a:r>
              <a:rPr lang="en-US" dirty="0"/>
              <a:t>Having just the technical skill and strength does not help; the CSP needs business skills as well to sustain. </a:t>
            </a:r>
          </a:p>
          <a:p>
            <a:r>
              <a:rPr lang="en-US" dirty="0"/>
              <a:t>Business skills include growth planning, financial planning, and other factors that are required to sustain in the market.</a:t>
            </a:r>
          </a:p>
          <a:p>
            <a:r>
              <a:rPr lang="en-US" dirty="0"/>
              <a:t>Sustenance = Technology + Business Skills</a:t>
            </a:r>
          </a:p>
        </p:txBody>
      </p:sp>
      <p:pic>
        <p:nvPicPr>
          <p:cNvPr id="7" name="Picture 6"/>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8601367" y="3493634"/>
            <a:ext cx="3387531" cy="1972923"/>
          </a:xfrm>
          <a:prstGeom prst="rect">
            <a:avLst/>
          </a:prstGeom>
        </p:spPr>
      </p:pic>
    </p:spTree>
    <p:custDataLst>
      <p:tags r:id="rId1"/>
    </p:custDataLst>
    <p:extLst>
      <p:ext uri="{BB962C8B-B14F-4D97-AF65-F5344CB8AC3E}">
        <p14:creationId xmlns:p14="http://schemas.microsoft.com/office/powerpoint/2010/main" val="94158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500"/>
                                        <p:tgtEl>
                                          <p:spTgt spid="6">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500"/>
                                        <p:tgtEl>
                                          <p:spTgt spid="6">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Criteria 4: Compliance Audit</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388643" y="841027"/>
            <a:ext cx="8245906" cy="1626096"/>
          </a:xfrm>
        </p:spPr>
        <p:txBody>
          <a:bodyPr/>
          <a:lstStyle/>
          <a:p>
            <a:r>
              <a:rPr lang="en-US" dirty="0"/>
              <a:t>The CSP must validate compliance with the client's requirement.</a:t>
            </a:r>
          </a:p>
          <a:p>
            <a:r>
              <a:rPr lang="en-US" dirty="0"/>
              <a:t>Which should be done through a proper third party audit. </a:t>
            </a:r>
          </a:p>
          <a:p>
            <a:r>
              <a:rPr lang="en-US" dirty="0"/>
              <a:t>This will enable transparency and perfect validation.</a:t>
            </a: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634549" y="804436"/>
            <a:ext cx="3452949" cy="1551189"/>
          </a:xfrm>
          <a:prstGeom prst="rect">
            <a:avLst/>
          </a:prstGeom>
        </p:spPr>
      </p:pic>
      <p:sp>
        <p:nvSpPr>
          <p:cNvPr id="5" name="Content Placeholder 2">
            <a:extLst>
              <a:ext uri="{FF2B5EF4-FFF2-40B4-BE49-F238E27FC236}">
                <a16:creationId xmlns:a16="http://schemas.microsoft.com/office/drawing/2014/main" id="{139A428D-8F15-4206-B337-FA27C005FA71}"/>
              </a:ext>
            </a:extLst>
          </p:cNvPr>
          <p:cNvSpPr txBox="1">
            <a:spLocks/>
          </p:cNvSpPr>
          <p:nvPr/>
        </p:nvSpPr>
        <p:spPr>
          <a:xfrm>
            <a:off x="5617029" y="3251505"/>
            <a:ext cx="6574971" cy="299254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Service Level Agreements (SLAs) provides detail information about the services being provided.</a:t>
            </a:r>
          </a:p>
          <a:p>
            <a:r>
              <a:rPr lang="en-US" dirty="0"/>
              <a:t>SLAs also indicates the real value that a customer gets out of them. </a:t>
            </a:r>
          </a:p>
          <a:p>
            <a:r>
              <a:rPr lang="en-US" dirty="0"/>
              <a:t>SLAs serve as a legal contract, define the terms &amp; conditions and the relationship between the two parties.</a:t>
            </a:r>
          </a:p>
        </p:txBody>
      </p:sp>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37347" y="3251505"/>
            <a:ext cx="5277984" cy="2762145"/>
          </a:xfrm>
          <a:prstGeom prst="rect">
            <a:avLst/>
          </a:prstGeom>
        </p:spPr>
      </p:pic>
      <p:sp>
        <p:nvSpPr>
          <p:cNvPr id="7" name="Title 1">
            <a:extLst>
              <a:ext uri="{FF2B5EF4-FFF2-40B4-BE49-F238E27FC236}">
                <a16:creationId xmlns:a16="http://schemas.microsoft.com/office/drawing/2014/main" id="{E1F2D5F8-87CB-4B5B-8EC7-5F4CE6485746}"/>
              </a:ext>
            </a:extLst>
          </p:cNvPr>
          <p:cNvSpPr txBox="1">
            <a:spLocks/>
          </p:cNvSpPr>
          <p:nvPr/>
        </p:nvSpPr>
        <p:spPr>
          <a:xfrm>
            <a:off x="0" y="2503714"/>
            <a:ext cx="12192000" cy="711200"/>
          </a:xfrm>
          <a:prstGeom prst="rect">
            <a:avLst/>
          </a:prstGeom>
          <a:solidFill>
            <a:srgbClr val="C0C0C0">
              <a:alpha val="50000"/>
            </a:srgbClr>
          </a:solidFill>
          <a:ln>
            <a:noFill/>
          </a:ln>
        </p:spPr>
        <p:txBody>
          <a:bodyPr vert="horz" lIns="216000" tIns="108000" rIns="216000" bIns="108000" rtlCol="0" anchor="ctr">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US" dirty="0"/>
              <a:t>Criteria 5: Service Level Agreements</a:t>
            </a:r>
          </a:p>
        </p:txBody>
      </p:sp>
    </p:spTree>
    <p:custDataLst>
      <p:tags r:id="rId1"/>
    </p:custDataLst>
    <p:extLst>
      <p:ext uri="{BB962C8B-B14F-4D97-AF65-F5344CB8AC3E}">
        <p14:creationId xmlns:p14="http://schemas.microsoft.com/office/powerpoint/2010/main" val="356335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fade">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animEffect transition="in" filter="fade">
                                      <p:cBhvr>
                                        <p:cTn id="4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Criteria 6: Reporting/Tracking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237347" y="901400"/>
            <a:ext cx="8602957" cy="1303459"/>
          </a:xfrm>
        </p:spPr>
        <p:txBody>
          <a:bodyPr/>
          <a:lstStyle/>
          <a:p>
            <a:r>
              <a:rPr lang="en-US" dirty="0"/>
              <a:t>The service provider should be capable for issuing a complete performance report, which also highlights the problems. </a:t>
            </a:r>
          </a:p>
          <a:p>
            <a:r>
              <a:rPr lang="en-US" dirty="0"/>
              <a:t>This will enable the customer to understand the complete situation.</a:t>
            </a:r>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9111343" y="802119"/>
            <a:ext cx="2887242" cy="1610677"/>
          </a:xfrm>
          <a:prstGeom prst="rect">
            <a:avLst/>
          </a:prstGeom>
        </p:spPr>
      </p:pic>
      <p:sp>
        <p:nvSpPr>
          <p:cNvPr id="5" name="Content Placeholder 2">
            <a:extLst>
              <a:ext uri="{FF2B5EF4-FFF2-40B4-BE49-F238E27FC236}">
                <a16:creationId xmlns:a16="http://schemas.microsoft.com/office/drawing/2014/main" id="{139A428D-8F15-4206-B337-FA27C005FA71}"/>
              </a:ext>
            </a:extLst>
          </p:cNvPr>
          <p:cNvSpPr txBox="1">
            <a:spLocks/>
          </p:cNvSpPr>
          <p:nvPr/>
        </p:nvSpPr>
        <p:spPr>
          <a:xfrm>
            <a:off x="152399" y="3305832"/>
            <a:ext cx="8098971" cy="31675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costing and billing should be transparent and should provide the complete details of the usage. </a:t>
            </a:r>
          </a:p>
          <a:p>
            <a:r>
              <a:rPr lang="en-US" dirty="0"/>
              <a:t>It is expected to be automated with details of the complete resource utilization. </a:t>
            </a:r>
          </a:p>
          <a:p>
            <a:r>
              <a:rPr lang="en-US" dirty="0"/>
              <a:t>It should with having clarity along with the breakup. </a:t>
            </a:r>
          </a:p>
          <a:p>
            <a:r>
              <a:rPr lang="en-US" dirty="0"/>
              <a:t>This means the billing should be transparent and for the usage only. </a:t>
            </a:r>
          </a:p>
          <a:p>
            <a:r>
              <a:rPr lang="en-US" dirty="0"/>
              <a:t>This is a major factor in selecting the CSP.</a:t>
            </a:r>
          </a:p>
        </p:txBody>
      </p:sp>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8382000" y="3305832"/>
            <a:ext cx="3616585" cy="2408646"/>
          </a:xfrm>
          <a:prstGeom prst="rect">
            <a:avLst/>
          </a:prstGeom>
        </p:spPr>
      </p:pic>
      <p:sp>
        <p:nvSpPr>
          <p:cNvPr id="7" name="Title 1">
            <a:extLst>
              <a:ext uri="{FF2B5EF4-FFF2-40B4-BE49-F238E27FC236}">
                <a16:creationId xmlns:a16="http://schemas.microsoft.com/office/drawing/2014/main" id="{E1F2D5F8-87CB-4B5B-8EC7-5F4CE6485746}"/>
              </a:ext>
            </a:extLst>
          </p:cNvPr>
          <p:cNvSpPr txBox="1">
            <a:spLocks/>
          </p:cNvSpPr>
          <p:nvPr/>
        </p:nvSpPr>
        <p:spPr>
          <a:xfrm>
            <a:off x="0" y="2503714"/>
            <a:ext cx="12192000" cy="711200"/>
          </a:xfrm>
          <a:prstGeom prst="rect">
            <a:avLst/>
          </a:prstGeom>
          <a:solidFill>
            <a:srgbClr val="C0C0C0">
              <a:alpha val="50000"/>
            </a:srgbClr>
          </a:solidFill>
          <a:ln>
            <a:noFill/>
          </a:ln>
        </p:spPr>
        <p:txBody>
          <a:bodyPr vert="horz" lIns="216000" tIns="108000" rIns="216000" bIns="108000" rtlCol="0" anchor="ctr">
            <a:normAutofit/>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US" dirty="0"/>
              <a:t>Criteria 7: Costing and Billing</a:t>
            </a:r>
          </a:p>
        </p:txBody>
      </p:sp>
    </p:spTree>
    <p:custDataLst>
      <p:tags r:id="rId1"/>
    </p:custDataLst>
    <p:extLst>
      <p:ext uri="{BB962C8B-B14F-4D97-AF65-F5344CB8AC3E}">
        <p14:creationId xmlns:p14="http://schemas.microsoft.com/office/powerpoint/2010/main" val="289617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500"/>
                                        <p:tgtEl>
                                          <p:spTgt spid="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animEffect transition="in" filter="fade">
                                      <p:cBhvr>
                                        <p:cTn id="38" dur="500"/>
                                        <p:tgtEl>
                                          <p:spTgt spid="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animEffect transition="in" filter="fade">
                                      <p:cBhvr>
                                        <p:cTn id="43" dur="500"/>
                                        <p:tgtEl>
                                          <p:spTgt spid="5">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xEl>
                                              <p:pRg st="4" end="4"/>
                                            </p:txEl>
                                          </p:spTgt>
                                        </p:tgtEl>
                                        <p:attrNameLst>
                                          <p:attrName>style.visibility</p:attrName>
                                        </p:attrNameLst>
                                      </p:cBhvr>
                                      <p:to>
                                        <p:strVal val="visible"/>
                                      </p:to>
                                    </p:set>
                                    <p:animEffect transition="in" filter="fade">
                                      <p:cBhvr>
                                        <p:cTn id="4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Criteria 8: Maintenance Monitoring and Upgrade</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6498771" y="1195118"/>
            <a:ext cx="5453743" cy="4367481"/>
          </a:xfrm>
        </p:spPr>
        <p:txBody>
          <a:bodyPr/>
          <a:lstStyle/>
          <a:p>
            <a:r>
              <a:rPr lang="en-US" dirty="0"/>
              <a:t>It should be easy and less expensive to migrate to the CSP's environment. </a:t>
            </a:r>
          </a:p>
          <a:p>
            <a:r>
              <a:rPr lang="en-US" dirty="0"/>
              <a:t>When there is an upgrade, it should be done with ease. </a:t>
            </a:r>
          </a:p>
          <a:p>
            <a:r>
              <a:rPr lang="en-US" dirty="0"/>
              <a:t>Any maintenance should be easy and affordable. </a:t>
            </a:r>
          </a:p>
          <a:p>
            <a:r>
              <a:rPr lang="en-US" dirty="0"/>
              <a:t>In short, it should be easier to install, manage, maintain, and upgrade. </a:t>
            </a:r>
          </a:p>
          <a:p>
            <a:r>
              <a:rPr lang="en-US" dirty="0"/>
              <a:t>This upgrade includes migration from private to public to hybrid cloud, if needed.</a:t>
            </a: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81743" y="1195119"/>
            <a:ext cx="6081758" cy="4683167"/>
          </a:xfrm>
          <a:prstGeom prst="rect">
            <a:avLst/>
          </a:prstGeom>
        </p:spPr>
      </p:pic>
    </p:spTree>
    <p:custDataLst>
      <p:tags r:id="rId1"/>
    </p:custDataLst>
    <p:extLst>
      <p:ext uri="{BB962C8B-B14F-4D97-AF65-F5344CB8AC3E}">
        <p14:creationId xmlns:p14="http://schemas.microsoft.com/office/powerpoint/2010/main" val="37982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Criteria 9: Support</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7467599" y="938998"/>
            <a:ext cx="4604657" cy="3818059"/>
          </a:xfrm>
        </p:spPr>
        <p:txBody>
          <a:bodyPr/>
          <a:lstStyle/>
          <a:p>
            <a:r>
              <a:rPr lang="en-US" dirty="0"/>
              <a:t>Help and assistance should be provided when required. </a:t>
            </a:r>
          </a:p>
          <a:p>
            <a:r>
              <a:rPr lang="en-US" dirty="0"/>
              <a:t>Support should be available based on the agreements and a dedicated resource.</a:t>
            </a:r>
          </a:p>
          <a:p>
            <a:r>
              <a:rPr lang="en-US" dirty="0"/>
              <a:t>Support levels based on complexity of problem.</a:t>
            </a:r>
          </a:p>
          <a:p>
            <a:r>
              <a:rPr lang="en-US" dirty="0"/>
              <a:t>Onsite support may be needed when clarifications cannot be offered over phone or online. </a:t>
            </a:r>
          </a:p>
          <a:p>
            <a:r>
              <a:rPr lang="en-US" dirty="0"/>
              <a:t>Thus, support is a major deciding factor for selection of a service provider.</a:t>
            </a:r>
          </a:p>
        </p:txBody>
      </p:sp>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112" r="6387"/>
          <a:stretch/>
        </p:blipFill>
        <p:spPr>
          <a:xfrm>
            <a:off x="402771" y="1229896"/>
            <a:ext cx="6858000" cy="4768132"/>
          </a:xfrm>
          <a:prstGeom prst="rect">
            <a:avLst/>
          </a:prstGeom>
        </p:spPr>
      </p:pic>
    </p:spTree>
    <p:custDataLst>
      <p:tags r:id="rId1"/>
    </p:custDataLst>
    <p:extLst>
      <p:ext uri="{BB962C8B-B14F-4D97-AF65-F5344CB8AC3E}">
        <p14:creationId xmlns:p14="http://schemas.microsoft.com/office/powerpoint/2010/main" val="397471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Criteria 10: Security</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54466" y="2101114"/>
            <a:ext cx="11819820" cy="4344290"/>
          </a:xfrm>
        </p:spPr>
        <p:txBody>
          <a:bodyPr/>
          <a:lstStyle/>
          <a:p>
            <a:r>
              <a:rPr lang="en-US" dirty="0"/>
              <a:t>The infrastructure, both hardware and software should be secured. </a:t>
            </a:r>
          </a:p>
          <a:p>
            <a:r>
              <a:rPr lang="en-US" dirty="0"/>
              <a:t>There should be defined policies about the security that should also be shared with a customer. </a:t>
            </a:r>
          </a:p>
          <a:p>
            <a:r>
              <a:rPr lang="en-US" dirty="0"/>
              <a:t>This includes everything, from access restrictions to customer data. </a:t>
            </a:r>
          </a:p>
          <a:p>
            <a:r>
              <a:rPr lang="en-US" dirty="0"/>
              <a:t>The data should be safe in case of a breakdown/failure. </a:t>
            </a:r>
          </a:p>
          <a:p>
            <a:r>
              <a:rPr lang="en-US" dirty="0"/>
              <a:t>The recovery and backup options should be sound.</a:t>
            </a:r>
          </a:p>
          <a:p>
            <a:r>
              <a:rPr lang="en-US" dirty="0"/>
              <a:t>The physical infrastructure has to be safeguarded as well. </a:t>
            </a:r>
          </a:p>
          <a:p>
            <a:r>
              <a:rPr lang="en-US" dirty="0"/>
              <a:t>All these factors would require audit, which should be carried out by a third party. </a:t>
            </a:r>
          </a:p>
          <a:p>
            <a:r>
              <a:rPr lang="en-US" dirty="0"/>
              <a:t>Security is the prime concern and cannot be ignored. </a:t>
            </a:r>
          </a:p>
          <a:p>
            <a:r>
              <a:rPr lang="en-US" dirty="0"/>
              <a:t>Evaluation should start from this point.</a:t>
            </a:r>
          </a:p>
        </p:txBody>
      </p:sp>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31822" b="30194"/>
          <a:stretch/>
        </p:blipFill>
        <p:spPr>
          <a:xfrm>
            <a:off x="3189513" y="786349"/>
            <a:ext cx="5460219" cy="1239617"/>
          </a:xfrm>
          <a:prstGeom prst="rect">
            <a:avLst/>
          </a:prstGeom>
        </p:spPr>
      </p:pic>
    </p:spTree>
    <p:custDataLst>
      <p:tags r:id="rId1"/>
    </p:custDataLst>
    <p:extLst>
      <p:ext uri="{BB962C8B-B14F-4D97-AF65-F5344CB8AC3E}">
        <p14:creationId xmlns:p14="http://schemas.microsoft.com/office/powerpoint/2010/main" val="42491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Service Models of Cloud Computing </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6697220" y="711201"/>
            <a:ext cx="5137506" cy="5167243"/>
          </a:xfrm>
        </p:spPr>
        <p:txBody>
          <a:bodyPr/>
          <a:lstStyle/>
          <a:p>
            <a:r>
              <a:rPr lang="en-US" dirty="0"/>
              <a:t>There are </a:t>
            </a:r>
            <a:r>
              <a:rPr lang="en-US" b="1" dirty="0"/>
              <a:t>three</a:t>
            </a:r>
            <a:r>
              <a:rPr lang="en-US" dirty="0"/>
              <a:t> main service models of </a:t>
            </a:r>
            <a:r>
              <a:rPr lang="en-US" b="1" dirty="0"/>
              <a:t>cloud computing</a:t>
            </a:r>
            <a:r>
              <a:rPr lang="en-US" dirty="0"/>
              <a:t> – Infrastructure as a Service (</a:t>
            </a:r>
            <a:r>
              <a:rPr lang="en-US" dirty="0" err="1"/>
              <a:t>IaaS</a:t>
            </a:r>
            <a:r>
              <a:rPr lang="en-US" dirty="0"/>
              <a:t>), Platform as a Service (</a:t>
            </a:r>
            <a:r>
              <a:rPr lang="en-US" dirty="0" err="1"/>
              <a:t>PaaS</a:t>
            </a:r>
            <a:r>
              <a:rPr lang="en-US" dirty="0"/>
              <a:t>) and Software as a Service (SaaS).</a:t>
            </a:r>
          </a:p>
          <a:p>
            <a:r>
              <a:rPr lang="en-US" dirty="0"/>
              <a:t>Each model represents a different part of the cloud computing stack.</a:t>
            </a:r>
          </a:p>
          <a:p>
            <a:r>
              <a:rPr lang="en-US" dirty="0"/>
              <a:t>Each type of cloud service provides you with different levels of control, flexibility, and management.</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91107" y="1327390"/>
            <a:ext cx="6410415" cy="3646192"/>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6773420" y="4348879"/>
            <a:ext cx="2312281" cy="2142714"/>
          </a:xfrm>
          <a:prstGeom prst="rect">
            <a:avLst/>
          </a:prstGeom>
        </p:spPr>
      </p:pic>
    </p:spTree>
    <p:custDataLst>
      <p:tags r:id="rId1"/>
    </p:custDataLst>
    <p:extLst>
      <p:ext uri="{BB962C8B-B14F-4D97-AF65-F5344CB8AC3E}">
        <p14:creationId xmlns:p14="http://schemas.microsoft.com/office/powerpoint/2010/main" val="57711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Introduction to Fog Computing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97970" y="963715"/>
            <a:ext cx="5856841" cy="5404427"/>
          </a:xfrm>
        </p:spPr>
        <p:txBody>
          <a:bodyPr/>
          <a:lstStyle/>
          <a:p>
            <a:r>
              <a:rPr lang="en-US" dirty="0" err="1"/>
              <a:t>IoT</a:t>
            </a:r>
            <a:r>
              <a:rPr lang="en-US" dirty="0"/>
              <a:t> is all about the data. The factors that affect data are the four Vs - variety, velocity, veracity and volume.</a:t>
            </a:r>
          </a:p>
          <a:p>
            <a:r>
              <a:rPr lang="en-US" dirty="0"/>
              <a:t>All </a:t>
            </a:r>
            <a:r>
              <a:rPr lang="en-US" dirty="0" err="1"/>
              <a:t>IoT</a:t>
            </a:r>
            <a:r>
              <a:rPr lang="en-US" dirty="0"/>
              <a:t> applications require instant analysis and action. </a:t>
            </a:r>
          </a:p>
          <a:p>
            <a:r>
              <a:rPr lang="en-US" dirty="0"/>
              <a:t>Most of the time, the action would be corrective in nature, it would be business critical.</a:t>
            </a:r>
          </a:p>
          <a:p>
            <a:r>
              <a:rPr lang="en-US" dirty="0"/>
              <a:t>In case the data volume is high and it reaches the cloud after some delay. </a:t>
            </a:r>
          </a:p>
          <a:p>
            <a:r>
              <a:rPr lang="en-US" dirty="0"/>
              <a:t>So we may lost the opportunity to use the data appropriately. </a:t>
            </a:r>
          </a:p>
          <a:p>
            <a:r>
              <a:rPr lang="en-US" dirty="0"/>
              <a:t>In such cases, fog computing serves the solution.</a:t>
            </a:r>
          </a:p>
        </p:txBody>
      </p:sp>
      <p:grpSp>
        <p:nvGrpSpPr>
          <p:cNvPr id="19" name="Group 18"/>
          <p:cNvGrpSpPr/>
          <p:nvPr/>
        </p:nvGrpSpPr>
        <p:grpSpPr>
          <a:xfrm>
            <a:off x="7138039" y="1626770"/>
            <a:ext cx="3851953" cy="950273"/>
            <a:chOff x="7138039" y="1626770"/>
            <a:chExt cx="3851953" cy="950273"/>
          </a:xfrm>
        </p:grpSpPr>
        <p:cxnSp>
          <p:nvCxnSpPr>
            <p:cNvPr id="18" name="Elbow Connector 17"/>
            <p:cNvCxnSpPr>
              <a:stCxn id="4" idx="0"/>
              <a:endCxn id="6" idx="3"/>
            </p:cNvCxnSpPr>
            <p:nvPr/>
          </p:nvCxnSpPr>
          <p:spPr>
            <a:xfrm rot="5400000" flipH="1" flipV="1">
              <a:off x="7370178" y="1394632"/>
              <a:ext cx="902773" cy="1367052"/>
            </a:xfrm>
            <a:prstGeom prst="bentConnector2">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3" idx="0"/>
              <a:endCxn id="6" idx="1"/>
            </p:cNvCxnSpPr>
            <p:nvPr/>
          </p:nvCxnSpPr>
          <p:spPr>
            <a:xfrm rot="16200000" flipV="1">
              <a:off x="9855076" y="1394628"/>
              <a:ext cx="902773" cy="1367058"/>
            </a:xfrm>
            <a:prstGeom prst="bentConnector2">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9064011" y="2008851"/>
              <a:ext cx="3" cy="568192"/>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138037" y="3406036"/>
            <a:ext cx="3851952" cy="584667"/>
            <a:chOff x="7138037" y="3406036"/>
            <a:chExt cx="3851952" cy="584667"/>
          </a:xfrm>
        </p:grpSpPr>
        <p:cxnSp>
          <p:nvCxnSpPr>
            <p:cNvPr id="36" name="Straight Arrow Connector 35"/>
            <p:cNvCxnSpPr>
              <a:stCxn id="27" idx="0"/>
            </p:cNvCxnSpPr>
            <p:nvPr/>
          </p:nvCxnSpPr>
          <p:spPr>
            <a:xfrm flipH="1" flipV="1">
              <a:off x="7138037" y="3406036"/>
              <a:ext cx="1" cy="573194"/>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0989989" y="3406036"/>
              <a:ext cx="0" cy="573194"/>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9064010" y="3417509"/>
              <a:ext cx="0" cy="573194"/>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349712" y="906926"/>
            <a:ext cx="1428596" cy="1249347"/>
            <a:chOff x="8349712" y="906926"/>
            <a:chExt cx="1428596" cy="1249347"/>
          </a:xfrm>
        </p:grpSpPr>
        <p:grpSp>
          <p:nvGrpSpPr>
            <p:cNvPr id="46" name="Group 45"/>
            <p:cNvGrpSpPr/>
            <p:nvPr/>
          </p:nvGrpSpPr>
          <p:grpSpPr>
            <a:xfrm>
              <a:off x="8505091" y="1097267"/>
              <a:ext cx="1117841" cy="1059006"/>
              <a:chOff x="8505091" y="1097267"/>
              <a:chExt cx="1117841" cy="1059006"/>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505091" y="1097267"/>
                <a:ext cx="1117841" cy="1059006"/>
              </a:xfrm>
              <a:prstGeom prst="rect">
                <a:avLst/>
              </a:prstGeom>
            </p:spPr>
          </p:pic>
          <p:sp>
            <p:nvSpPr>
              <p:cNvPr id="15" name="TextBox 14"/>
              <p:cNvSpPr txBox="1"/>
              <p:nvPr/>
            </p:nvSpPr>
            <p:spPr>
              <a:xfrm>
                <a:off x="8700807" y="1502138"/>
                <a:ext cx="803789" cy="369332"/>
              </a:xfrm>
              <a:prstGeom prst="rect">
                <a:avLst/>
              </a:prstGeom>
              <a:noFill/>
            </p:spPr>
            <p:txBody>
              <a:bodyPr wrap="square" rtlCol="0">
                <a:spAutoFit/>
              </a:bodyPr>
              <a:lstStyle/>
              <a:p>
                <a:r>
                  <a:rPr lang="en-US" b="1" dirty="0"/>
                  <a:t>Cloud</a:t>
                </a:r>
              </a:p>
            </p:txBody>
          </p:sp>
        </p:grpSp>
        <p:sp>
          <p:nvSpPr>
            <p:cNvPr id="47" name="TextBox 46"/>
            <p:cNvSpPr txBox="1"/>
            <p:nvPr/>
          </p:nvSpPr>
          <p:spPr>
            <a:xfrm>
              <a:off x="8349712" y="906926"/>
              <a:ext cx="1428596" cy="369332"/>
            </a:xfrm>
            <a:prstGeom prst="rect">
              <a:avLst/>
            </a:prstGeom>
            <a:noFill/>
          </p:spPr>
          <p:txBody>
            <a:bodyPr wrap="none" rtlCol="0">
              <a:spAutoFit/>
            </a:bodyPr>
            <a:lstStyle/>
            <a:p>
              <a:r>
                <a:rPr lang="en-US" dirty="0"/>
                <a:t>Cloud Service</a:t>
              </a:r>
            </a:p>
          </p:txBody>
        </p:sp>
      </p:grpSp>
      <p:grpSp>
        <p:nvGrpSpPr>
          <p:cNvPr id="22" name="Group 21"/>
          <p:cNvGrpSpPr/>
          <p:nvPr/>
        </p:nvGrpSpPr>
        <p:grpSpPr>
          <a:xfrm>
            <a:off x="6629680" y="2160656"/>
            <a:ext cx="5579400" cy="1427893"/>
            <a:chOff x="6629680" y="2160656"/>
            <a:chExt cx="5579400" cy="1427893"/>
          </a:xfrm>
        </p:grpSpPr>
        <p:grpSp>
          <p:nvGrpSpPr>
            <p:cNvPr id="8" name="Group 7"/>
            <p:cNvGrpSpPr/>
            <p:nvPr/>
          </p:nvGrpSpPr>
          <p:grpSpPr>
            <a:xfrm>
              <a:off x="6629680" y="2529543"/>
              <a:ext cx="1016716" cy="1059006"/>
              <a:chOff x="4137147" y="4610594"/>
              <a:chExt cx="781050" cy="781050"/>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7147" y="4610594"/>
                <a:ext cx="781050" cy="781050"/>
              </a:xfrm>
              <a:prstGeom prst="rect">
                <a:avLst/>
              </a:prstGeom>
            </p:spPr>
          </p:pic>
          <p:sp>
            <p:nvSpPr>
              <p:cNvPr id="5" name="TextBox 4"/>
              <p:cNvSpPr txBox="1"/>
              <p:nvPr/>
            </p:nvSpPr>
            <p:spPr>
              <a:xfrm>
                <a:off x="4320156" y="4922143"/>
                <a:ext cx="524503" cy="369332"/>
              </a:xfrm>
              <a:prstGeom prst="rect">
                <a:avLst/>
              </a:prstGeom>
              <a:noFill/>
            </p:spPr>
            <p:txBody>
              <a:bodyPr wrap="none" rtlCol="0">
                <a:spAutoFit/>
              </a:bodyPr>
              <a:lstStyle/>
              <a:p>
                <a:r>
                  <a:rPr lang="en-US" b="1" dirty="0"/>
                  <a:t>Fog</a:t>
                </a:r>
              </a:p>
            </p:txBody>
          </p:sp>
        </p:grpSp>
        <p:grpSp>
          <p:nvGrpSpPr>
            <p:cNvPr id="9" name="Group 8"/>
            <p:cNvGrpSpPr/>
            <p:nvPr/>
          </p:nvGrpSpPr>
          <p:grpSpPr>
            <a:xfrm>
              <a:off x="8555655" y="2529543"/>
              <a:ext cx="1016716" cy="1059006"/>
              <a:chOff x="4137147" y="4610594"/>
              <a:chExt cx="781050" cy="781050"/>
            </a:xfrm>
          </p:grpSpPr>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7147" y="4610594"/>
                <a:ext cx="781050" cy="781050"/>
              </a:xfrm>
              <a:prstGeom prst="rect">
                <a:avLst/>
              </a:prstGeom>
            </p:spPr>
          </p:pic>
          <p:sp>
            <p:nvSpPr>
              <p:cNvPr id="11" name="TextBox 10"/>
              <p:cNvSpPr txBox="1"/>
              <p:nvPr/>
            </p:nvSpPr>
            <p:spPr>
              <a:xfrm>
                <a:off x="4329673" y="4918724"/>
                <a:ext cx="524503" cy="369332"/>
              </a:xfrm>
              <a:prstGeom prst="rect">
                <a:avLst/>
              </a:prstGeom>
              <a:noFill/>
            </p:spPr>
            <p:txBody>
              <a:bodyPr wrap="none" rtlCol="0">
                <a:spAutoFit/>
              </a:bodyPr>
              <a:lstStyle/>
              <a:p>
                <a:r>
                  <a:rPr lang="en-US" b="1" dirty="0"/>
                  <a:t>Fog</a:t>
                </a:r>
              </a:p>
            </p:txBody>
          </p:sp>
        </p:grpSp>
        <p:grpSp>
          <p:nvGrpSpPr>
            <p:cNvPr id="12" name="Group 11"/>
            <p:cNvGrpSpPr/>
            <p:nvPr/>
          </p:nvGrpSpPr>
          <p:grpSpPr>
            <a:xfrm>
              <a:off x="10481632" y="2529543"/>
              <a:ext cx="1016716" cy="1059006"/>
              <a:chOff x="4137147" y="4610594"/>
              <a:chExt cx="781050" cy="781050"/>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7147" y="4610594"/>
                <a:ext cx="781050" cy="781050"/>
              </a:xfrm>
              <a:prstGeom prst="rect">
                <a:avLst/>
              </a:prstGeom>
            </p:spPr>
          </p:pic>
          <p:sp>
            <p:nvSpPr>
              <p:cNvPr id="14" name="TextBox 13"/>
              <p:cNvSpPr txBox="1"/>
              <p:nvPr/>
            </p:nvSpPr>
            <p:spPr>
              <a:xfrm>
                <a:off x="4329278" y="4913385"/>
                <a:ext cx="524503" cy="369332"/>
              </a:xfrm>
              <a:prstGeom prst="rect">
                <a:avLst/>
              </a:prstGeom>
              <a:noFill/>
            </p:spPr>
            <p:txBody>
              <a:bodyPr wrap="none" rtlCol="0">
                <a:spAutoFit/>
              </a:bodyPr>
              <a:lstStyle/>
              <a:p>
                <a:r>
                  <a:rPr lang="en-US" b="1" dirty="0"/>
                  <a:t>Fog</a:t>
                </a:r>
              </a:p>
            </p:txBody>
          </p:sp>
        </p:grpSp>
        <p:sp>
          <p:nvSpPr>
            <p:cNvPr id="29" name="TextBox 28"/>
            <p:cNvSpPr txBox="1"/>
            <p:nvPr/>
          </p:nvSpPr>
          <p:spPr>
            <a:xfrm>
              <a:off x="11030552" y="2160656"/>
              <a:ext cx="1178528" cy="646331"/>
            </a:xfrm>
            <a:prstGeom prst="rect">
              <a:avLst/>
            </a:prstGeom>
            <a:noFill/>
          </p:spPr>
          <p:txBody>
            <a:bodyPr wrap="none" rtlCol="0">
              <a:spAutoFit/>
            </a:bodyPr>
            <a:lstStyle/>
            <a:p>
              <a:pPr algn="ctr"/>
              <a:r>
                <a:rPr lang="en-US" dirty="0"/>
                <a:t>Fog </a:t>
              </a:r>
            </a:p>
            <a:p>
              <a:pPr algn="ctr"/>
              <a:r>
                <a:rPr lang="en-US" dirty="0"/>
                <a:t>Computing</a:t>
              </a:r>
            </a:p>
          </p:txBody>
        </p:sp>
      </p:grpSp>
      <p:grpSp>
        <p:nvGrpSpPr>
          <p:cNvPr id="7" name="Group 6"/>
          <p:cNvGrpSpPr/>
          <p:nvPr/>
        </p:nvGrpSpPr>
        <p:grpSpPr>
          <a:xfrm>
            <a:off x="6763594" y="3979230"/>
            <a:ext cx="4969227" cy="1741928"/>
            <a:chOff x="6763594" y="3979230"/>
            <a:chExt cx="4969227" cy="1741928"/>
          </a:xfrm>
        </p:grpSpPr>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28187" r="29314"/>
            <a:stretch/>
          </p:blipFill>
          <p:spPr>
            <a:xfrm>
              <a:off x="6763594" y="3979230"/>
              <a:ext cx="748887" cy="1376540"/>
            </a:xfrm>
            <a:prstGeom prst="rect">
              <a:avLst/>
            </a:prstGeom>
          </p:spPr>
        </p:pic>
        <p:pic>
          <p:nvPicPr>
            <p:cNvPr id="28" name="Picture 27"/>
            <p:cNvPicPr>
              <a:picLocks noChangeAspect="1"/>
            </p:cNvPicPr>
            <p:nvPr/>
          </p:nvPicPr>
          <p:blipFill rotWithShape="1">
            <a:blip r:embed="rId7" cstate="print">
              <a:extLst>
                <a:ext uri="{28A0092B-C50C-407E-A947-70E740481C1C}">
                  <a14:useLocalDpi xmlns:a14="http://schemas.microsoft.com/office/drawing/2010/main" val="0"/>
                </a:ext>
              </a:extLst>
            </a:blip>
            <a:srcRect t="18817" b="15972"/>
            <a:stretch/>
          </p:blipFill>
          <p:spPr>
            <a:xfrm>
              <a:off x="8329144" y="4104216"/>
              <a:ext cx="1469732" cy="998290"/>
            </a:xfrm>
            <a:prstGeom prst="rect">
              <a:avLst/>
            </a:prstGeom>
          </p:spPr>
        </p:pic>
        <p:grpSp>
          <p:nvGrpSpPr>
            <p:cNvPr id="34" name="Group 33"/>
            <p:cNvGrpSpPr/>
            <p:nvPr/>
          </p:nvGrpSpPr>
          <p:grpSpPr>
            <a:xfrm>
              <a:off x="10247155" y="3980275"/>
              <a:ext cx="1485666" cy="1288119"/>
              <a:chOff x="7975981" y="4639085"/>
              <a:chExt cx="1141301" cy="950028"/>
            </a:xfrm>
          </p:grpSpPr>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l="14032" t="37326" r="15234" b="4672"/>
              <a:stretch/>
            </p:blipFill>
            <p:spPr>
              <a:xfrm>
                <a:off x="8415216" y="4639085"/>
                <a:ext cx="593767" cy="486889"/>
              </a:xfrm>
              <a:prstGeom prst="rect">
                <a:avLst/>
              </a:prstGeom>
            </p:spPr>
          </p:pic>
          <p:pic>
            <p:nvPicPr>
              <p:cNvPr id="32" name="Picture 31"/>
              <p:cNvPicPr>
                <a:picLocks noChangeAspect="1"/>
              </p:cNvPicPr>
              <p:nvPr/>
            </p:nvPicPr>
            <p:blipFill rotWithShape="1">
              <a:blip r:embed="rId8">
                <a:extLst>
                  <a:ext uri="{28A0092B-C50C-407E-A947-70E740481C1C}">
                    <a14:useLocalDpi xmlns:a14="http://schemas.microsoft.com/office/drawing/2010/main" val="0"/>
                  </a:ext>
                </a:extLst>
              </a:blip>
              <a:srcRect l="14032" t="37326" r="15234" b="4672"/>
              <a:stretch/>
            </p:blipFill>
            <p:spPr>
              <a:xfrm>
                <a:off x="8523515" y="5102224"/>
                <a:ext cx="593767" cy="486889"/>
              </a:xfrm>
              <a:prstGeom prst="rect">
                <a:avLst/>
              </a:prstGeom>
            </p:spPr>
          </p:pic>
          <p:pic>
            <p:nvPicPr>
              <p:cNvPr id="33" name="Picture 32"/>
              <p:cNvPicPr>
                <a:picLocks noChangeAspect="1"/>
              </p:cNvPicPr>
              <p:nvPr/>
            </p:nvPicPr>
            <p:blipFill rotWithShape="1">
              <a:blip r:embed="rId8">
                <a:extLst>
                  <a:ext uri="{28A0092B-C50C-407E-A947-70E740481C1C}">
                    <a14:useLocalDpi xmlns:a14="http://schemas.microsoft.com/office/drawing/2010/main" val="0"/>
                  </a:ext>
                </a:extLst>
              </a:blip>
              <a:srcRect l="14032" t="37326" r="15234" b="4672"/>
              <a:stretch/>
            </p:blipFill>
            <p:spPr>
              <a:xfrm>
                <a:off x="7975981" y="5009411"/>
                <a:ext cx="593767" cy="486889"/>
              </a:xfrm>
              <a:prstGeom prst="rect">
                <a:avLst/>
              </a:prstGeom>
            </p:spPr>
          </p:pic>
        </p:grpSp>
        <p:sp>
          <p:nvSpPr>
            <p:cNvPr id="30" name="TextBox 29"/>
            <p:cNvSpPr txBox="1"/>
            <p:nvPr/>
          </p:nvSpPr>
          <p:spPr>
            <a:xfrm>
              <a:off x="8545039" y="5351826"/>
              <a:ext cx="1399742" cy="369332"/>
            </a:xfrm>
            <a:prstGeom prst="rect">
              <a:avLst/>
            </a:prstGeom>
            <a:noFill/>
          </p:spPr>
          <p:txBody>
            <a:bodyPr wrap="none" rtlCol="0">
              <a:spAutoFit/>
            </a:bodyPr>
            <a:lstStyle/>
            <a:p>
              <a:r>
                <a:rPr lang="en-US" dirty="0"/>
                <a:t>Edge Devices</a:t>
              </a:r>
            </a:p>
          </p:txBody>
        </p:sp>
      </p:grpSp>
    </p:spTree>
    <p:custDataLst>
      <p:tags r:id="rId1"/>
    </p:custDataLst>
    <p:extLst>
      <p:ext uri="{BB962C8B-B14F-4D97-AF65-F5344CB8AC3E}">
        <p14:creationId xmlns:p14="http://schemas.microsoft.com/office/powerpoint/2010/main" val="383317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500"/>
                            </p:stCondLst>
                            <p:childTnLst>
                              <p:par>
                                <p:cTn id="53" presetID="10" presetClass="entr" presetSubtype="0" fill="hold" nodeType="afterEffect">
                                  <p:stCondLst>
                                    <p:cond delay="50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Introduction to Fog Computing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97971" y="963715"/>
            <a:ext cx="5194186" cy="5469741"/>
          </a:xfrm>
        </p:spPr>
        <p:txBody>
          <a:bodyPr/>
          <a:lstStyle/>
          <a:p>
            <a:r>
              <a:rPr lang="en-US" dirty="0"/>
              <a:t>The most sensitive data should be analyzed in the area closer to the place where it is generated.</a:t>
            </a:r>
          </a:p>
          <a:p>
            <a:r>
              <a:rPr lang="en-US" dirty="0"/>
              <a:t>With fog computing, it is possible. </a:t>
            </a:r>
          </a:p>
          <a:p>
            <a:r>
              <a:rPr lang="en-US" dirty="0"/>
              <a:t>Using fog computing we can process the data locally and to avoid the trouble by not sending the data to the cloud. </a:t>
            </a:r>
          </a:p>
          <a:p>
            <a:r>
              <a:rPr lang="en-US" dirty="0"/>
              <a:t>Respond much faster because of data is moving locally so data travel is reduced considerably. </a:t>
            </a:r>
          </a:p>
          <a:p>
            <a:r>
              <a:rPr lang="en-US" dirty="0"/>
              <a:t>It thus process the data in milliseconds.</a:t>
            </a:r>
          </a:p>
        </p:txBody>
      </p:sp>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saturation sat="0"/>
                    </a14:imgEffect>
                  </a14:imgLayer>
                </a14:imgProps>
              </a:ext>
              <a:ext uri="{28A0092B-C50C-407E-A947-70E740481C1C}">
                <a14:useLocalDpi xmlns:a14="http://schemas.microsoft.com/office/drawing/2010/main" val="0"/>
              </a:ext>
            </a:extLst>
          </a:blip>
          <a:srcRect l="6118" r="6139"/>
          <a:stretch/>
        </p:blipFill>
        <p:spPr>
          <a:xfrm>
            <a:off x="5706534" y="1268516"/>
            <a:ext cx="5943600" cy="3884056"/>
          </a:xfrm>
          <a:prstGeom prst="rect">
            <a:avLst/>
          </a:prstGeom>
        </p:spPr>
      </p:pic>
    </p:spTree>
    <p:custDataLst>
      <p:tags r:id="rId1"/>
    </p:custDataLst>
    <p:extLst>
      <p:ext uri="{BB962C8B-B14F-4D97-AF65-F5344CB8AC3E}">
        <p14:creationId xmlns:p14="http://schemas.microsoft.com/office/powerpoint/2010/main" val="255856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Introduction to Fog Computing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97971" y="963715"/>
            <a:ext cx="9329058" cy="5404427"/>
          </a:xfrm>
        </p:spPr>
        <p:txBody>
          <a:bodyPr/>
          <a:lstStyle/>
          <a:p>
            <a:r>
              <a:rPr lang="en-US" dirty="0"/>
              <a:t>Only the required data will be sent to the cloud. </a:t>
            </a:r>
          </a:p>
          <a:p>
            <a:r>
              <a:rPr lang="en-US" dirty="0"/>
              <a:t>This will be based on storage requirements and guidelines. </a:t>
            </a:r>
          </a:p>
          <a:p>
            <a:r>
              <a:rPr lang="en-US" dirty="0"/>
              <a:t>Predictive analytics can also be carried out with the data stored in the cloud.</a:t>
            </a:r>
          </a:p>
          <a:p>
            <a:r>
              <a:rPr lang="en-US" dirty="0"/>
              <a:t>The fog is below cloud, which means it is closer to the elements that generate data. </a:t>
            </a:r>
          </a:p>
          <a:p>
            <a:r>
              <a:rPr lang="en-US" dirty="0"/>
              <a:t>After analysis, the data stored is pushed on to the cloud.</a:t>
            </a:r>
          </a:p>
          <a:p>
            <a:r>
              <a:rPr lang="en-US" dirty="0"/>
              <a:t>Results in increased efficiency and safety both physical and asset safety. </a:t>
            </a:r>
          </a:p>
          <a:p>
            <a:r>
              <a:rPr lang="en-US" dirty="0"/>
              <a:t>Some examples where faster response time is extremely important are factory or manufacturing line, oil and gas tube lines fault analysis, on-flight diagnosis, and healthcare.</a:t>
            </a:r>
          </a:p>
        </p:txBody>
      </p:sp>
    </p:spTree>
    <p:custDataLst>
      <p:tags r:id="rId1"/>
    </p:custDataLst>
    <p:extLst>
      <p:ext uri="{BB962C8B-B14F-4D97-AF65-F5344CB8AC3E}">
        <p14:creationId xmlns:p14="http://schemas.microsoft.com/office/powerpoint/2010/main" val="39888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Working of Fog Computing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1" y="863444"/>
            <a:ext cx="7194905" cy="5590565"/>
          </a:xfrm>
        </p:spPr>
        <p:txBody>
          <a:bodyPr/>
          <a:lstStyle/>
          <a:p>
            <a:r>
              <a:rPr lang="en-US" dirty="0"/>
              <a:t>Sensors/devices generate data transmit it to the middle layer, which is very close the data source. </a:t>
            </a:r>
          </a:p>
          <a:p>
            <a:r>
              <a:rPr lang="en-US" dirty="0"/>
              <a:t>These nodes in the middle layer are capable of handling the data. </a:t>
            </a:r>
          </a:p>
          <a:p>
            <a:r>
              <a:rPr lang="en-US" dirty="0"/>
              <a:t>This requires minimum power and lesser resources. </a:t>
            </a:r>
          </a:p>
          <a:p>
            <a:r>
              <a:rPr lang="en-US" dirty="0"/>
              <a:t>All the data need not go to the cloud at the instant. </a:t>
            </a:r>
          </a:p>
          <a:p>
            <a:r>
              <a:rPr lang="en-US" dirty="0"/>
              <a:t>Also, sensitive data gets processed very fast, which results in an instant response. </a:t>
            </a:r>
          </a:p>
          <a:p>
            <a:r>
              <a:rPr lang="en-US" dirty="0"/>
              <a:t>Fog is not meant for hefty storage. It is still the cloud that does the task of storing big data. </a:t>
            </a:r>
          </a:p>
          <a:p>
            <a:r>
              <a:rPr lang="en-US" dirty="0"/>
              <a:t>Fog is just an intermediary layer for faster data processing, and the faster response time.</a:t>
            </a:r>
          </a:p>
        </p:txBody>
      </p:sp>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182" r="3990"/>
          <a:stretch/>
        </p:blipFill>
        <p:spPr>
          <a:xfrm>
            <a:off x="7484533" y="1439333"/>
            <a:ext cx="4622800" cy="3521827"/>
          </a:xfrm>
          <a:prstGeom prst="rect">
            <a:avLst/>
          </a:prstGeom>
        </p:spPr>
      </p:pic>
    </p:spTree>
    <p:custDataLst>
      <p:tags r:id="rId1"/>
    </p:custDataLst>
    <p:extLst>
      <p:ext uri="{BB962C8B-B14F-4D97-AF65-F5344CB8AC3E}">
        <p14:creationId xmlns:p14="http://schemas.microsoft.com/office/powerpoint/2010/main" val="153476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Summarize the concepts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63838" y="972302"/>
            <a:ext cx="5213706" cy="4372583"/>
          </a:xfrm>
        </p:spPr>
        <p:txBody>
          <a:bodyPr/>
          <a:lstStyle/>
          <a:p>
            <a:pPr marL="0" indent="0">
              <a:buNone/>
            </a:pPr>
            <a:r>
              <a:rPr lang="en-US" b="1" dirty="0"/>
              <a:t>Concept of fog nodes </a:t>
            </a:r>
          </a:p>
          <a:p>
            <a:r>
              <a:rPr lang="en-US" dirty="0"/>
              <a:t>It receives the data feed from the sensors, in real-time.</a:t>
            </a:r>
          </a:p>
          <a:p>
            <a:r>
              <a:rPr lang="en-US" dirty="0"/>
              <a:t>Response time is minimal, ideally in milliseconds.</a:t>
            </a:r>
          </a:p>
          <a:p>
            <a:r>
              <a:rPr lang="en-US" dirty="0"/>
              <a:t>Fog computing is transit, where data is stored for a limited time only.</a:t>
            </a:r>
          </a:p>
          <a:p>
            <a:r>
              <a:rPr lang="en-US" dirty="0"/>
              <a:t>Data is then sent to cloud as a summary. </a:t>
            </a:r>
          </a:p>
          <a:p>
            <a:r>
              <a:rPr lang="en-US" dirty="0"/>
              <a:t>It is important to note that not all data goes to the cloud.</a:t>
            </a:r>
          </a:p>
        </p:txBody>
      </p:sp>
      <p:sp>
        <p:nvSpPr>
          <p:cNvPr id="8" name="Content Placeholder 2">
            <a:extLst>
              <a:ext uri="{FF2B5EF4-FFF2-40B4-BE49-F238E27FC236}">
                <a16:creationId xmlns:a16="http://schemas.microsoft.com/office/drawing/2014/main" id="{139A428D-8F15-4206-B337-FA27C005FA71}"/>
              </a:ext>
            </a:extLst>
          </p:cNvPr>
          <p:cNvSpPr txBox="1">
            <a:spLocks/>
          </p:cNvSpPr>
          <p:nvPr/>
        </p:nvSpPr>
        <p:spPr>
          <a:xfrm>
            <a:off x="6357808" y="972303"/>
            <a:ext cx="4854477" cy="230429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Concept of cloud computing platform</a:t>
            </a:r>
          </a:p>
          <a:p>
            <a:r>
              <a:rPr lang="en-US" dirty="0"/>
              <a:t>It receives the data summary from the fog.</a:t>
            </a:r>
          </a:p>
          <a:p>
            <a:r>
              <a:rPr lang="en-US" dirty="0"/>
              <a:t>Data prediction, data analytics, data storage, etc. takes place here.</a:t>
            </a:r>
          </a:p>
        </p:txBody>
      </p:sp>
    </p:spTree>
    <p:custDataLst>
      <p:tags r:id="rId1"/>
    </p:custDataLst>
    <p:extLst>
      <p:ext uri="{BB962C8B-B14F-4D97-AF65-F5344CB8AC3E}">
        <p14:creationId xmlns:p14="http://schemas.microsoft.com/office/powerpoint/2010/main" val="298788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1" end="1"/>
                                            </p:txEl>
                                          </p:spTgt>
                                        </p:tgtEl>
                                        <p:attrNameLst>
                                          <p:attrName>style.visibility</p:attrName>
                                        </p:attrNameLst>
                                      </p:cBhvr>
                                      <p:to>
                                        <p:strVal val="visible"/>
                                      </p:to>
                                    </p:set>
                                    <p:animEffect transition="in" filter="fade">
                                      <p:cBhvr>
                                        <p:cTn id="42" dur="500"/>
                                        <p:tgtEl>
                                          <p:spTgt spid="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animEffect transition="in" filter="fade">
                                      <p:cBhvr>
                                        <p:cTn id="4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Benefits of fog computing model </a:t>
            </a:r>
          </a:p>
        </p:txBody>
      </p:sp>
      <p:sp>
        <p:nvSpPr>
          <p:cNvPr id="9" name="Content Placeholder 2">
            <a:extLst>
              <a:ext uri="{FF2B5EF4-FFF2-40B4-BE49-F238E27FC236}">
                <a16:creationId xmlns:a16="http://schemas.microsoft.com/office/drawing/2014/main" id="{139A428D-8F15-4206-B337-FA27C005FA71}"/>
              </a:ext>
            </a:extLst>
          </p:cNvPr>
          <p:cNvSpPr txBox="1">
            <a:spLocks/>
          </p:cNvSpPr>
          <p:nvPr/>
        </p:nvSpPr>
        <p:spPr>
          <a:xfrm>
            <a:off x="381001" y="852403"/>
            <a:ext cx="10406742" cy="540672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Minimal amount of data sent to the cloud.</a:t>
            </a:r>
          </a:p>
          <a:p>
            <a:r>
              <a:rPr lang="en-US" dirty="0"/>
              <a:t>Reduced bandwidth consumption.</a:t>
            </a:r>
          </a:p>
          <a:p>
            <a:r>
              <a:rPr lang="en-US" dirty="0"/>
              <a:t>Reduced data latency.</a:t>
            </a:r>
          </a:p>
          <a:p>
            <a:r>
              <a:rPr lang="en-US" dirty="0"/>
              <a:t>Improved data security. When limited data goes to cloud, it is easier to protect it.</a:t>
            </a:r>
          </a:p>
          <a:p>
            <a:r>
              <a:rPr lang="en-US" dirty="0"/>
              <a:t>Immediate processing of data in real time (this is very much needed in industrial applications).</a:t>
            </a:r>
          </a:p>
        </p:txBody>
      </p:sp>
    </p:spTree>
    <p:custDataLst>
      <p:tags r:id="rId1"/>
    </p:custDataLst>
    <p:extLst>
      <p:ext uri="{BB962C8B-B14F-4D97-AF65-F5344CB8AC3E}">
        <p14:creationId xmlns:p14="http://schemas.microsoft.com/office/powerpoint/2010/main" val="428757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Difference between Edge and Fog Computing</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5"/>
            <a:ext cx="11614506" cy="5406726"/>
          </a:xfrm>
        </p:spPr>
        <p:txBody>
          <a:bodyPr/>
          <a:lstStyle/>
          <a:p>
            <a:r>
              <a:rPr lang="en-US" dirty="0"/>
              <a:t>Both fog and edge are concerned with the computing capabilities to be executed locally, before passing it to the cloud. </a:t>
            </a:r>
          </a:p>
          <a:p>
            <a:r>
              <a:rPr lang="en-US" dirty="0"/>
              <a:t>Both aim at reducing complete dependency on the cloud to perform computation. </a:t>
            </a:r>
          </a:p>
          <a:p>
            <a:r>
              <a:rPr lang="en-US" dirty="0"/>
              <a:t>Analyzing data and processing it at the cloud is to be avoided.</a:t>
            </a:r>
          </a:p>
          <a:p>
            <a:r>
              <a:rPr lang="en-US" dirty="0"/>
              <a:t>Both these reduce the time delay for making faster decision for real-time applications. </a:t>
            </a:r>
          </a:p>
          <a:p>
            <a:r>
              <a:rPr lang="en-US" dirty="0"/>
              <a:t>The main difference between edge and fog computing is where data processing takes place.</a:t>
            </a:r>
          </a:p>
          <a:p>
            <a:r>
              <a:rPr lang="en-US" dirty="0"/>
              <a:t>Edge computing is the computing carried out at the device itself, where all the sensors are-connected.</a:t>
            </a:r>
          </a:p>
          <a:p>
            <a:r>
              <a:rPr lang="en-US" dirty="0"/>
              <a:t>In fog computing, data processing is moved to the processors that are connected to the local area network (LAN), making it a little farther from the sensors and actuators. </a:t>
            </a:r>
          </a:p>
          <a:p>
            <a:r>
              <a:rPr lang="en-US" dirty="0"/>
              <a:t>Thus, the main difference between edge and fog computing is the distance.</a:t>
            </a:r>
          </a:p>
        </p:txBody>
      </p:sp>
    </p:spTree>
    <p:custDataLst>
      <p:tags r:id="rId1"/>
    </p:custDataLst>
    <p:extLst>
      <p:ext uri="{BB962C8B-B14F-4D97-AF65-F5344CB8AC3E}">
        <p14:creationId xmlns:p14="http://schemas.microsoft.com/office/powerpoint/2010/main" val="336371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Cloud Computing: Security Aspects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5"/>
            <a:ext cx="11614506" cy="5406726"/>
          </a:xfrm>
        </p:spPr>
        <p:txBody>
          <a:bodyPr/>
          <a:lstStyle/>
          <a:p>
            <a:r>
              <a:rPr lang="en-US" dirty="0"/>
              <a:t>The security of any computing platform including cloud computing depends on </a:t>
            </a:r>
          </a:p>
          <a:p>
            <a:pPr lvl="1"/>
            <a:r>
              <a:rPr lang="en-US" dirty="0"/>
              <a:t>Software security, </a:t>
            </a:r>
          </a:p>
          <a:p>
            <a:pPr lvl="1"/>
            <a:r>
              <a:rPr lang="en-US" dirty="0"/>
              <a:t>Infrastructure security, </a:t>
            </a:r>
          </a:p>
          <a:p>
            <a:pPr lvl="1"/>
            <a:r>
              <a:rPr lang="en-US" dirty="0"/>
              <a:t>Storage security, and </a:t>
            </a:r>
          </a:p>
          <a:p>
            <a:pPr lvl="1"/>
            <a:r>
              <a:rPr lang="en-US" dirty="0"/>
              <a:t>Network security, </a:t>
            </a:r>
          </a:p>
          <a:p>
            <a:r>
              <a:rPr lang="en-US" dirty="0"/>
              <a:t>If any of these is compromised, it would result in security violation and could cause damages. </a:t>
            </a:r>
          </a:p>
          <a:p>
            <a:r>
              <a:rPr lang="en-US" dirty="0"/>
              <a:t>Let us discuss these security aspects briefly.</a:t>
            </a:r>
          </a:p>
        </p:txBody>
      </p:sp>
    </p:spTree>
    <p:custDataLst>
      <p:tags r:id="rId1"/>
    </p:custDataLst>
    <p:extLst>
      <p:ext uri="{BB962C8B-B14F-4D97-AF65-F5344CB8AC3E}">
        <p14:creationId xmlns:p14="http://schemas.microsoft.com/office/powerpoint/2010/main" val="127426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Cloud Computing: Security Aspects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5"/>
            <a:ext cx="7206880" cy="5406726"/>
          </a:xfrm>
        </p:spPr>
        <p:txBody>
          <a:bodyPr/>
          <a:lstStyle/>
          <a:p>
            <a:pPr marL="0" indent="0">
              <a:buNone/>
            </a:pPr>
            <a:r>
              <a:rPr lang="en-US" b="1" dirty="0"/>
              <a:t>1. Software Security</a:t>
            </a:r>
            <a:r>
              <a:rPr lang="en-US" dirty="0"/>
              <a:t>: </a:t>
            </a:r>
          </a:p>
          <a:p>
            <a:r>
              <a:rPr lang="en-US" dirty="0"/>
              <a:t>Software is the core component and plays a vital role in presenting and ensuring a secure environment. </a:t>
            </a:r>
          </a:p>
          <a:p>
            <a:r>
              <a:rPr lang="en-US" dirty="0"/>
              <a:t>If there are defects created/generated during the development phase, it is a software security threat. </a:t>
            </a:r>
          </a:p>
          <a:p>
            <a:r>
              <a:rPr lang="en-US" dirty="0"/>
              <a:t>Defects such as simple software implementation defects, memory allocation, design issues, and exception handling all contribute to security issues. </a:t>
            </a:r>
          </a:p>
          <a:p>
            <a:r>
              <a:rPr lang="en-US" dirty="0"/>
              <a:t>This can be ensured by complete and comprehensive testing carried out at all-stages.</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440930" y="1714500"/>
            <a:ext cx="4588669" cy="2686050"/>
          </a:xfrm>
          <a:prstGeom prst="rect">
            <a:avLst/>
          </a:prstGeom>
        </p:spPr>
      </p:pic>
    </p:spTree>
    <p:custDataLst>
      <p:tags r:id="rId1"/>
    </p:custDataLst>
    <p:extLst>
      <p:ext uri="{BB962C8B-B14F-4D97-AF65-F5344CB8AC3E}">
        <p14:creationId xmlns:p14="http://schemas.microsoft.com/office/powerpoint/2010/main" val="139439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Cloud Computing: Security Aspects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5"/>
            <a:ext cx="6320420" cy="5406726"/>
          </a:xfrm>
        </p:spPr>
        <p:txBody>
          <a:bodyPr/>
          <a:lstStyle/>
          <a:p>
            <a:pPr marL="0" indent="0">
              <a:buNone/>
            </a:pPr>
            <a:r>
              <a:rPr lang="en-US" b="1" dirty="0"/>
              <a:t>2. Infrastructure Security</a:t>
            </a:r>
            <a:r>
              <a:rPr lang="en-US" dirty="0"/>
              <a:t>: </a:t>
            </a:r>
          </a:p>
          <a:p>
            <a:r>
              <a:rPr lang="en-US" dirty="0"/>
              <a:t>Making sure that the infrastructure provided by the CSP is safe is a must. </a:t>
            </a:r>
          </a:p>
          <a:p>
            <a:r>
              <a:rPr lang="en-US" dirty="0"/>
              <a:t>Third party could also contribute to the infrastructure.</a:t>
            </a:r>
          </a:p>
          <a:p>
            <a:r>
              <a:rPr lang="en-US" dirty="0"/>
              <a:t>It is extremely important to check the security vulnerabilities with the infrastructure. </a:t>
            </a:r>
          </a:p>
          <a:p>
            <a:r>
              <a:rPr lang="en-US" dirty="0"/>
              <a:t>All infrastructure related guidelines should be mentioned clearly in the agreements and should be made transparent to the customer. </a:t>
            </a:r>
          </a:p>
          <a:p>
            <a:r>
              <a:rPr lang="en-US" dirty="0"/>
              <a:t>If data is damaged, everything is damaged and lost. </a:t>
            </a:r>
          </a:p>
          <a:p>
            <a:r>
              <a:rPr lang="en-US" dirty="0"/>
              <a:t>Hence, care should be taken to protect the infrastructure.</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717264" y="1743075"/>
            <a:ext cx="5323935" cy="3523192"/>
          </a:xfrm>
          <a:prstGeom prst="rect">
            <a:avLst/>
          </a:prstGeom>
        </p:spPr>
      </p:pic>
    </p:spTree>
    <p:custDataLst>
      <p:tags r:id="rId1"/>
    </p:custDataLst>
    <p:extLst>
      <p:ext uri="{BB962C8B-B14F-4D97-AF65-F5344CB8AC3E}">
        <p14:creationId xmlns:p14="http://schemas.microsoft.com/office/powerpoint/2010/main" val="285679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Example of “as a Service”</a:t>
            </a:r>
          </a:p>
        </p:txBody>
      </p:sp>
      <p:grpSp>
        <p:nvGrpSpPr>
          <p:cNvPr id="5" name="Group 4"/>
          <p:cNvGrpSpPr/>
          <p:nvPr/>
        </p:nvGrpSpPr>
        <p:grpSpPr>
          <a:xfrm>
            <a:off x="300133" y="1494972"/>
            <a:ext cx="11282830" cy="4843367"/>
            <a:chOff x="317211" y="1413719"/>
            <a:chExt cx="11282830" cy="4843367"/>
          </a:xfrm>
        </p:grpSpPr>
        <p:grpSp>
          <p:nvGrpSpPr>
            <p:cNvPr id="13" name="Group 12"/>
            <p:cNvGrpSpPr/>
            <p:nvPr/>
          </p:nvGrpSpPr>
          <p:grpSpPr>
            <a:xfrm>
              <a:off x="317211" y="1413719"/>
              <a:ext cx="2192025" cy="4487019"/>
              <a:chOff x="266116" y="870794"/>
              <a:chExt cx="2528887" cy="5714829"/>
            </a:xfrm>
          </p:grpSpPr>
          <p:sp>
            <p:nvSpPr>
              <p:cNvPr id="4" name="Rounded Rectangle 3"/>
              <p:cNvSpPr/>
              <p:nvPr/>
            </p:nvSpPr>
            <p:spPr>
              <a:xfrm>
                <a:off x="266116" y="870794"/>
                <a:ext cx="2528887" cy="5300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592156629"/>
                  </p:ext>
                </p:extLst>
              </p:nvPr>
            </p:nvGraphicFramePr>
            <p:xfrm>
              <a:off x="390873" y="1600419"/>
              <a:ext cx="2277830" cy="43271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p:cNvSpPr txBox="1"/>
              <p:nvPr/>
            </p:nvSpPr>
            <p:spPr>
              <a:xfrm>
                <a:off x="643963" y="899371"/>
                <a:ext cx="1771650" cy="587993"/>
              </a:xfrm>
              <a:prstGeom prst="rect">
                <a:avLst/>
              </a:prstGeom>
              <a:noFill/>
            </p:spPr>
            <p:txBody>
              <a:bodyPr wrap="square" rtlCol="0">
                <a:spAutoFit/>
              </a:bodyPr>
              <a:lstStyle/>
              <a:p>
                <a:pPr algn="ctr"/>
                <a:r>
                  <a:rPr lang="en-US" sz="1200" dirty="0"/>
                  <a:t>Traditional</a:t>
                </a:r>
              </a:p>
              <a:p>
                <a:pPr algn="ctr"/>
                <a:r>
                  <a:rPr lang="en-US" sz="1200" dirty="0"/>
                  <a:t>On-Premises</a:t>
                </a:r>
              </a:p>
            </p:txBody>
          </p:sp>
          <p:sp>
            <p:nvSpPr>
              <p:cNvPr id="11" name="TextBox 10"/>
              <p:cNvSpPr txBox="1"/>
              <p:nvPr/>
            </p:nvSpPr>
            <p:spPr>
              <a:xfrm>
                <a:off x="643963" y="6216291"/>
                <a:ext cx="1771650" cy="369332"/>
              </a:xfrm>
              <a:prstGeom prst="rect">
                <a:avLst/>
              </a:prstGeom>
              <a:noFill/>
            </p:spPr>
            <p:txBody>
              <a:bodyPr wrap="square" rtlCol="0">
                <a:spAutoFit/>
              </a:bodyPr>
              <a:lstStyle/>
              <a:p>
                <a:pPr algn="ctr"/>
                <a:r>
                  <a:rPr lang="en-US" dirty="0"/>
                  <a:t>Made at Home</a:t>
                </a:r>
              </a:p>
            </p:txBody>
          </p:sp>
        </p:grpSp>
        <p:grpSp>
          <p:nvGrpSpPr>
            <p:cNvPr id="14" name="Group 13"/>
            <p:cNvGrpSpPr/>
            <p:nvPr/>
          </p:nvGrpSpPr>
          <p:grpSpPr>
            <a:xfrm>
              <a:off x="2672325" y="1413719"/>
              <a:ext cx="2192025" cy="4487019"/>
              <a:chOff x="266116" y="870794"/>
              <a:chExt cx="2528887" cy="5714829"/>
            </a:xfrm>
          </p:grpSpPr>
          <p:sp>
            <p:nvSpPr>
              <p:cNvPr id="15" name="Rounded Rectangle 14"/>
              <p:cNvSpPr/>
              <p:nvPr/>
            </p:nvSpPr>
            <p:spPr>
              <a:xfrm>
                <a:off x="266116" y="870794"/>
                <a:ext cx="2528887" cy="5300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Diagram 15"/>
              <p:cNvGraphicFramePr/>
              <p:nvPr>
                <p:extLst>
                  <p:ext uri="{D42A27DB-BD31-4B8C-83A1-F6EECF244321}">
                    <p14:modId xmlns:p14="http://schemas.microsoft.com/office/powerpoint/2010/main" val="607345076"/>
                  </p:ext>
                </p:extLst>
              </p:nvPr>
            </p:nvGraphicFramePr>
            <p:xfrm>
              <a:off x="390873" y="1600419"/>
              <a:ext cx="2277830" cy="432718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7" name="TextBox 16"/>
              <p:cNvSpPr txBox="1"/>
              <p:nvPr/>
            </p:nvSpPr>
            <p:spPr>
              <a:xfrm>
                <a:off x="500831" y="916306"/>
                <a:ext cx="2151040" cy="587993"/>
              </a:xfrm>
              <a:prstGeom prst="rect">
                <a:avLst/>
              </a:prstGeom>
              <a:noFill/>
            </p:spPr>
            <p:txBody>
              <a:bodyPr wrap="square" rtlCol="0">
                <a:spAutoFit/>
              </a:bodyPr>
              <a:lstStyle/>
              <a:p>
                <a:pPr algn="ctr"/>
                <a:r>
                  <a:rPr lang="en-US" sz="1200" dirty="0"/>
                  <a:t>Infrastructure</a:t>
                </a:r>
              </a:p>
              <a:p>
                <a:pPr algn="ctr"/>
                <a:r>
                  <a:rPr lang="en-US" sz="1200" dirty="0"/>
                  <a:t>as a Service (</a:t>
                </a:r>
                <a:r>
                  <a:rPr lang="en-US" sz="1200" dirty="0" err="1"/>
                  <a:t>IaaS</a:t>
                </a:r>
                <a:r>
                  <a:rPr lang="en-US" sz="1200" dirty="0"/>
                  <a:t>)</a:t>
                </a:r>
              </a:p>
            </p:txBody>
          </p:sp>
          <p:sp>
            <p:nvSpPr>
              <p:cNvPr id="18" name="TextBox 17"/>
              <p:cNvSpPr txBox="1"/>
              <p:nvPr/>
            </p:nvSpPr>
            <p:spPr>
              <a:xfrm>
                <a:off x="643963" y="6216291"/>
                <a:ext cx="1771650" cy="369332"/>
              </a:xfrm>
              <a:prstGeom prst="rect">
                <a:avLst/>
              </a:prstGeom>
              <a:noFill/>
            </p:spPr>
            <p:txBody>
              <a:bodyPr wrap="square" rtlCol="0">
                <a:spAutoFit/>
              </a:bodyPr>
              <a:lstStyle/>
              <a:p>
                <a:pPr algn="ctr"/>
                <a:r>
                  <a:rPr lang="en-US" dirty="0"/>
                  <a:t>Take and Back</a:t>
                </a:r>
              </a:p>
            </p:txBody>
          </p:sp>
        </p:grpSp>
        <p:grpSp>
          <p:nvGrpSpPr>
            <p:cNvPr id="19" name="Group 18"/>
            <p:cNvGrpSpPr/>
            <p:nvPr/>
          </p:nvGrpSpPr>
          <p:grpSpPr>
            <a:xfrm>
              <a:off x="5028776" y="1413719"/>
              <a:ext cx="2192025" cy="4487019"/>
              <a:chOff x="266116" y="870794"/>
              <a:chExt cx="2528887" cy="5714829"/>
            </a:xfrm>
          </p:grpSpPr>
          <p:sp>
            <p:nvSpPr>
              <p:cNvPr id="20" name="Rounded Rectangle 19"/>
              <p:cNvSpPr/>
              <p:nvPr/>
            </p:nvSpPr>
            <p:spPr>
              <a:xfrm>
                <a:off x="266116" y="870794"/>
                <a:ext cx="2528887" cy="5300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Diagram 20"/>
              <p:cNvGraphicFramePr/>
              <p:nvPr>
                <p:extLst>
                  <p:ext uri="{D42A27DB-BD31-4B8C-83A1-F6EECF244321}">
                    <p14:modId xmlns:p14="http://schemas.microsoft.com/office/powerpoint/2010/main" val="2947793751"/>
                  </p:ext>
                </p:extLst>
              </p:nvPr>
            </p:nvGraphicFramePr>
            <p:xfrm>
              <a:off x="390873" y="1600419"/>
              <a:ext cx="2277830" cy="432718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2" name="TextBox 21"/>
              <p:cNvSpPr txBox="1"/>
              <p:nvPr/>
            </p:nvSpPr>
            <p:spPr>
              <a:xfrm>
                <a:off x="500831" y="916306"/>
                <a:ext cx="2151040" cy="587993"/>
              </a:xfrm>
              <a:prstGeom prst="rect">
                <a:avLst/>
              </a:prstGeom>
              <a:noFill/>
            </p:spPr>
            <p:txBody>
              <a:bodyPr wrap="square" rtlCol="0">
                <a:spAutoFit/>
              </a:bodyPr>
              <a:lstStyle/>
              <a:p>
                <a:pPr algn="ctr"/>
                <a:r>
                  <a:rPr lang="en-US" sz="1200" dirty="0"/>
                  <a:t>Platform</a:t>
                </a:r>
              </a:p>
              <a:p>
                <a:pPr algn="ctr"/>
                <a:r>
                  <a:rPr lang="en-US" sz="1200" dirty="0"/>
                  <a:t>as a Service (</a:t>
                </a:r>
                <a:r>
                  <a:rPr lang="en-US" sz="1200" dirty="0" err="1"/>
                  <a:t>PaaS</a:t>
                </a:r>
                <a:r>
                  <a:rPr lang="en-US" sz="1200" dirty="0"/>
                  <a:t>)</a:t>
                </a:r>
              </a:p>
            </p:txBody>
          </p:sp>
          <p:sp>
            <p:nvSpPr>
              <p:cNvPr id="23" name="TextBox 22"/>
              <p:cNvSpPr txBox="1"/>
              <p:nvPr/>
            </p:nvSpPr>
            <p:spPr>
              <a:xfrm>
                <a:off x="643963" y="6216291"/>
                <a:ext cx="1771650" cy="369332"/>
              </a:xfrm>
              <a:prstGeom prst="rect">
                <a:avLst/>
              </a:prstGeom>
              <a:noFill/>
            </p:spPr>
            <p:txBody>
              <a:bodyPr wrap="square" rtlCol="0">
                <a:spAutoFit/>
              </a:bodyPr>
              <a:lstStyle/>
              <a:p>
                <a:pPr algn="ctr"/>
                <a:r>
                  <a:rPr lang="en-US" dirty="0"/>
                  <a:t>Pizza Delivered</a:t>
                </a:r>
              </a:p>
            </p:txBody>
          </p:sp>
        </p:grpSp>
        <p:grpSp>
          <p:nvGrpSpPr>
            <p:cNvPr id="24" name="Group 23"/>
            <p:cNvGrpSpPr/>
            <p:nvPr/>
          </p:nvGrpSpPr>
          <p:grpSpPr>
            <a:xfrm>
              <a:off x="7528822" y="1413719"/>
              <a:ext cx="2192025" cy="4843367"/>
              <a:chOff x="266116" y="870794"/>
              <a:chExt cx="2528887" cy="6168687"/>
            </a:xfrm>
          </p:grpSpPr>
          <p:sp>
            <p:nvSpPr>
              <p:cNvPr id="25" name="Rounded Rectangle 24"/>
              <p:cNvSpPr/>
              <p:nvPr/>
            </p:nvSpPr>
            <p:spPr>
              <a:xfrm>
                <a:off x="266116" y="870794"/>
                <a:ext cx="2528887" cy="5300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Diagram 25"/>
              <p:cNvGraphicFramePr/>
              <p:nvPr>
                <p:extLst>
                  <p:ext uri="{D42A27DB-BD31-4B8C-83A1-F6EECF244321}">
                    <p14:modId xmlns:p14="http://schemas.microsoft.com/office/powerpoint/2010/main" val="870618837"/>
                  </p:ext>
                </p:extLst>
              </p:nvPr>
            </p:nvGraphicFramePr>
            <p:xfrm>
              <a:off x="390873" y="1600419"/>
              <a:ext cx="2277830" cy="432718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27" name="TextBox 26"/>
              <p:cNvSpPr txBox="1"/>
              <p:nvPr/>
            </p:nvSpPr>
            <p:spPr>
              <a:xfrm>
                <a:off x="500831" y="916306"/>
                <a:ext cx="2151040" cy="587993"/>
              </a:xfrm>
              <a:prstGeom prst="rect">
                <a:avLst/>
              </a:prstGeom>
              <a:noFill/>
            </p:spPr>
            <p:txBody>
              <a:bodyPr wrap="square" rtlCol="0">
                <a:spAutoFit/>
              </a:bodyPr>
              <a:lstStyle/>
              <a:p>
                <a:pPr algn="ctr"/>
                <a:r>
                  <a:rPr lang="en-US" sz="1200" dirty="0"/>
                  <a:t>Software</a:t>
                </a:r>
              </a:p>
              <a:p>
                <a:pPr algn="ctr"/>
                <a:r>
                  <a:rPr lang="en-US" sz="1200" dirty="0"/>
                  <a:t>as a Service (SaaS)</a:t>
                </a:r>
              </a:p>
            </p:txBody>
          </p:sp>
          <p:sp>
            <p:nvSpPr>
              <p:cNvPr id="28" name="TextBox 27"/>
              <p:cNvSpPr txBox="1"/>
              <p:nvPr/>
            </p:nvSpPr>
            <p:spPr>
              <a:xfrm>
                <a:off x="643963" y="6216291"/>
                <a:ext cx="1771650" cy="823190"/>
              </a:xfrm>
              <a:prstGeom prst="rect">
                <a:avLst/>
              </a:prstGeom>
              <a:noFill/>
            </p:spPr>
            <p:txBody>
              <a:bodyPr wrap="square" rtlCol="0">
                <a:spAutoFit/>
              </a:bodyPr>
              <a:lstStyle/>
              <a:p>
                <a:pPr algn="ctr"/>
                <a:r>
                  <a:rPr lang="en-US" dirty="0"/>
                  <a:t>Dined at Restaurant</a:t>
                </a:r>
              </a:p>
            </p:txBody>
          </p:sp>
        </p:grpSp>
        <p:sp>
          <p:nvSpPr>
            <p:cNvPr id="30" name="TextBox 29"/>
            <p:cNvSpPr txBox="1"/>
            <p:nvPr/>
          </p:nvSpPr>
          <p:spPr>
            <a:xfrm>
              <a:off x="10301288" y="2814637"/>
              <a:ext cx="1298753" cy="307777"/>
            </a:xfrm>
            <a:prstGeom prst="rect">
              <a:avLst/>
            </a:prstGeom>
            <a:solidFill>
              <a:schemeClr val="bg1">
                <a:lumMod val="50000"/>
              </a:schemeClr>
            </a:solidFill>
            <a:ln>
              <a:solidFill>
                <a:schemeClr val="bg1"/>
              </a:solidFill>
            </a:ln>
          </p:spPr>
          <p:txBody>
            <a:bodyPr wrap="square" rtlCol="0">
              <a:spAutoFit/>
            </a:bodyPr>
            <a:lstStyle/>
            <a:p>
              <a:pPr algn="ctr"/>
              <a:r>
                <a:rPr lang="en-US" sz="1400" dirty="0">
                  <a:solidFill>
                    <a:schemeClr val="bg1"/>
                  </a:solidFill>
                </a:rPr>
                <a:t>You Manage</a:t>
              </a:r>
            </a:p>
          </p:txBody>
        </p:sp>
        <p:sp>
          <p:nvSpPr>
            <p:cNvPr id="31" name="TextBox 30"/>
            <p:cNvSpPr txBox="1"/>
            <p:nvPr/>
          </p:nvSpPr>
          <p:spPr>
            <a:xfrm>
              <a:off x="10301288" y="3494636"/>
              <a:ext cx="1298753" cy="307777"/>
            </a:xfrm>
            <a:prstGeom prst="rect">
              <a:avLst/>
            </a:prstGeom>
            <a:noFill/>
            <a:ln>
              <a:solidFill>
                <a:schemeClr val="tx1"/>
              </a:solidFill>
            </a:ln>
          </p:spPr>
          <p:txBody>
            <a:bodyPr wrap="none" rtlCol="0">
              <a:spAutoFit/>
            </a:bodyPr>
            <a:lstStyle/>
            <a:p>
              <a:r>
                <a:rPr lang="en-US" sz="1400" dirty="0"/>
                <a:t>Vendor Manage</a:t>
              </a:r>
            </a:p>
          </p:txBody>
        </p:sp>
      </p:grpSp>
      <p:sp>
        <p:nvSpPr>
          <p:cNvPr id="32" name="TextBox 31"/>
          <p:cNvSpPr txBox="1"/>
          <p:nvPr/>
        </p:nvSpPr>
        <p:spPr>
          <a:xfrm>
            <a:off x="561390" y="796547"/>
            <a:ext cx="9098900" cy="523220"/>
          </a:xfrm>
          <a:prstGeom prst="rect">
            <a:avLst/>
          </a:prstGeom>
          <a:noFill/>
        </p:spPr>
        <p:txBody>
          <a:bodyPr wrap="square" rtlCol="0">
            <a:spAutoFit/>
          </a:bodyPr>
          <a:lstStyle/>
          <a:p>
            <a:pPr algn="ctr"/>
            <a:r>
              <a:rPr lang="en-US" sz="2800" b="1" dirty="0"/>
              <a:t>Pizza as a Service</a:t>
            </a:r>
          </a:p>
        </p:txBody>
      </p:sp>
    </p:spTree>
    <p:custDataLst>
      <p:tags r:id="rId1"/>
    </p:custDataLst>
    <p:extLst>
      <p:ext uri="{BB962C8B-B14F-4D97-AF65-F5344CB8AC3E}">
        <p14:creationId xmlns:p14="http://schemas.microsoft.com/office/powerpoint/2010/main" val="195254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Cloud Computing: Security Aspects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5"/>
            <a:ext cx="6310495" cy="5406726"/>
          </a:xfrm>
        </p:spPr>
        <p:txBody>
          <a:bodyPr/>
          <a:lstStyle/>
          <a:p>
            <a:pPr marL="0" indent="0">
              <a:buNone/>
            </a:pPr>
            <a:r>
              <a:rPr lang="en-US" b="1" dirty="0"/>
              <a:t>3. Storage Security</a:t>
            </a:r>
            <a:r>
              <a:rPr lang="en-US" dirty="0"/>
              <a:t>: </a:t>
            </a:r>
          </a:p>
          <a:p>
            <a:r>
              <a:rPr lang="en-US" dirty="0"/>
              <a:t>It is important to be informed of who owns the data and the location where it is stored. </a:t>
            </a:r>
          </a:p>
          <a:p>
            <a:r>
              <a:rPr lang="en-US" dirty="0"/>
              <a:t>Data leak, snooping, malware attacks, etc. are all threats to the stored data and can be listed under storage security. </a:t>
            </a:r>
          </a:p>
          <a:p>
            <a:r>
              <a:rPr lang="en-US" dirty="0"/>
              <a:t>Appropriate antivirus software and periodic monitoring, should help protect the data.</a:t>
            </a:r>
          </a:p>
        </p:txBody>
      </p:sp>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8414"/>
          <a:stretch/>
        </p:blipFill>
        <p:spPr>
          <a:xfrm>
            <a:off x="6895069" y="863446"/>
            <a:ext cx="4819136" cy="2942436"/>
          </a:xfrm>
          <a:prstGeom prst="rect">
            <a:avLst/>
          </a:prstGeom>
        </p:spPr>
      </p:pic>
      <p:sp>
        <p:nvSpPr>
          <p:cNvPr id="5" name="Content Placeholder 2">
            <a:extLst>
              <a:ext uri="{FF2B5EF4-FFF2-40B4-BE49-F238E27FC236}">
                <a16:creationId xmlns:a16="http://schemas.microsoft.com/office/drawing/2014/main" id="{139A428D-8F15-4206-B337-FA27C005FA71}"/>
              </a:ext>
            </a:extLst>
          </p:cNvPr>
          <p:cNvSpPr txBox="1">
            <a:spLocks/>
          </p:cNvSpPr>
          <p:nvPr/>
        </p:nvSpPr>
        <p:spPr>
          <a:xfrm>
            <a:off x="6441675" y="3958127"/>
            <a:ext cx="5725923" cy="17306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b="1" dirty="0"/>
              <a:t>4. Network Security</a:t>
            </a:r>
            <a:r>
              <a:rPr lang="en-US" dirty="0"/>
              <a:t>: </a:t>
            </a:r>
          </a:p>
          <a:p>
            <a:r>
              <a:rPr lang="en-US" dirty="0"/>
              <a:t>Data is stored in the cloud via the Internet, and hence all network threats become a possibility.</a:t>
            </a:r>
          </a:p>
          <a:p>
            <a:endParaRPr lang="en-US" dirty="0"/>
          </a:p>
        </p:txBody>
      </p:sp>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629861" y="3958127"/>
            <a:ext cx="4025674" cy="2683782"/>
          </a:xfrm>
          <a:prstGeom prst="rect">
            <a:avLst/>
          </a:prstGeom>
        </p:spPr>
      </p:pic>
    </p:spTree>
    <p:custDataLst>
      <p:tags r:id="rId1"/>
    </p:custDataLst>
    <p:extLst>
      <p:ext uri="{BB962C8B-B14F-4D97-AF65-F5344CB8AC3E}">
        <p14:creationId xmlns:p14="http://schemas.microsoft.com/office/powerpoint/2010/main" val="18707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fade">
                                      <p:cBhvr>
                                        <p:cTn id="35" dur="500"/>
                                        <p:tgtEl>
                                          <p:spTgt spid="5">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5"/>
            <a:ext cx="11853991" cy="5406726"/>
          </a:xfrm>
        </p:spPr>
        <p:txBody>
          <a:bodyPr/>
          <a:lstStyle/>
          <a:p>
            <a:r>
              <a:rPr lang="en-US" dirty="0"/>
              <a:t>Cloud computing has become one of the most used technology components in modern day applications, which not only provides storage but also supports data analytics.</a:t>
            </a:r>
          </a:p>
          <a:p>
            <a:r>
              <a:rPr lang="en-US" dirty="0"/>
              <a:t>Cloud services could be any one of the following:</a:t>
            </a:r>
          </a:p>
          <a:p>
            <a:pPr lvl="1"/>
            <a:r>
              <a:rPr lang="en-US" b="1" dirty="0"/>
              <a:t>Software as a Service (SaaS):</a:t>
            </a:r>
            <a:r>
              <a:rPr lang="en-US" dirty="0"/>
              <a:t> Complete software application as a service is provided to the user.</a:t>
            </a:r>
          </a:p>
          <a:p>
            <a:pPr lvl="1"/>
            <a:r>
              <a:rPr lang="en-US" b="1" dirty="0"/>
              <a:t>Platform as a Service (</a:t>
            </a:r>
            <a:r>
              <a:rPr lang="en-US" b="1" dirty="0" err="1"/>
              <a:t>PaaS</a:t>
            </a:r>
            <a:r>
              <a:rPr lang="en-US" b="1" dirty="0"/>
              <a:t>):</a:t>
            </a:r>
            <a:r>
              <a:rPr lang="en-US" dirty="0"/>
              <a:t> Development tools, APIs, libraries, etc. will be divided by the cloud service provider. User have to build, manage and maintain the applications.</a:t>
            </a:r>
          </a:p>
          <a:p>
            <a:pPr lvl="1"/>
            <a:r>
              <a:rPr lang="en-US" b="1" dirty="0"/>
              <a:t>Infrastructure as a Service (</a:t>
            </a:r>
            <a:r>
              <a:rPr lang="en-US" b="1" dirty="0" err="1"/>
              <a:t>IaaS</a:t>
            </a:r>
            <a:r>
              <a:rPr lang="en-US" b="1" dirty="0"/>
              <a:t>): </a:t>
            </a:r>
            <a:r>
              <a:rPr lang="en-US" dirty="0"/>
              <a:t>User should be provided with virtual machine support, where the user does not need to know and worry about the infrastructure. Everything should be taken care by the service provider. User will manage the machines, select the OS and underlying applications.</a:t>
            </a:r>
          </a:p>
          <a:p>
            <a:r>
              <a:rPr lang="en-US" dirty="0"/>
              <a:t>The three deployment models generally used for public, private and hybrid</a:t>
            </a:r>
          </a:p>
          <a:p>
            <a:r>
              <a:rPr lang="en-US" dirty="0"/>
              <a:t>Private cloud deployment model can be opted wherever confidentiality matters the most.</a:t>
            </a:r>
          </a:p>
          <a:p>
            <a:r>
              <a:rPr lang="en-US" dirty="0"/>
              <a:t>When its come to public cloud deployment model, the cloud service provider owns all the resource which include hardware/infrastructure and software. Cloud service provider will take care of all resource management.</a:t>
            </a:r>
          </a:p>
          <a:p>
            <a:pPr lvl="1"/>
            <a:endParaRPr lang="en-US" dirty="0"/>
          </a:p>
        </p:txBody>
      </p:sp>
    </p:spTree>
    <p:custDataLst>
      <p:tags r:id="rId1"/>
    </p:custDataLst>
    <p:extLst>
      <p:ext uri="{BB962C8B-B14F-4D97-AF65-F5344CB8AC3E}">
        <p14:creationId xmlns:p14="http://schemas.microsoft.com/office/powerpoint/2010/main" val="37534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5"/>
            <a:ext cx="11853991" cy="5406726"/>
          </a:xfrm>
        </p:spPr>
        <p:txBody>
          <a:bodyPr/>
          <a:lstStyle/>
          <a:p>
            <a:r>
              <a:rPr lang="en-US" dirty="0"/>
              <a:t>Hybrid development is a mix of both public and private deployment model. In this approach the resource offered and manage are both in-house and third party based.</a:t>
            </a:r>
          </a:p>
          <a:p>
            <a:r>
              <a:rPr lang="en-US" dirty="0"/>
              <a:t>There are many challenges one could face while opting for cloud storage with </a:t>
            </a:r>
            <a:r>
              <a:rPr lang="en-US" dirty="0" err="1"/>
              <a:t>IoT</a:t>
            </a:r>
            <a:r>
              <a:rPr lang="en-US" dirty="0"/>
              <a:t> applications some of these are as follows:</a:t>
            </a:r>
          </a:p>
          <a:p>
            <a:pPr lvl="1"/>
            <a:r>
              <a:rPr lang="en-US" dirty="0"/>
              <a:t>Privacy and security </a:t>
            </a:r>
          </a:p>
          <a:p>
            <a:pPr lvl="1"/>
            <a:r>
              <a:rPr lang="en-US" dirty="0"/>
              <a:t>Bandwidth cost </a:t>
            </a:r>
          </a:p>
          <a:p>
            <a:pPr lvl="1"/>
            <a:r>
              <a:rPr lang="en-US" dirty="0"/>
              <a:t>Migration and portability </a:t>
            </a:r>
          </a:p>
          <a:p>
            <a:pPr lvl="1"/>
            <a:r>
              <a:rPr lang="en-US" dirty="0"/>
              <a:t>Reliability and availability </a:t>
            </a:r>
          </a:p>
          <a:p>
            <a:pPr lvl="1"/>
            <a:r>
              <a:rPr lang="en-US" dirty="0"/>
              <a:t>Costing </a:t>
            </a:r>
          </a:p>
          <a:p>
            <a:pPr lvl="1"/>
            <a:r>
              <a:rPr lang="en-US" dirty="0"/>
              <a:t>Data ownership </a:t>
            </a:r>
          </a:p>
          <a:p>
            <a:pPr lvl="1"/>
            <a:r>
              <a:rPr lang="en-US" dirty="0"/>
              <a:t>Expertise</a:t>
            </a:r>
          </a:p>
          <a:p>
            <a:r>
              <a:rPr lang="en-US" dirty="0"/>
              <a:t>Selecting a CSP is not easy. Many parameters are to be considered before choosing the best option.</a:t>
            </a:r>
          </a:p>
          <a:p>
            <a:r>
              <a:rPr lang="en-US" dirty="0"/>
              <a:t>With fog computing, it become possible to analyze the data at a place closer to where it is generated. </a:t>
            </a:r>
          </a:p>
        </p:txBody>
      </p:sp>
    </p:spTree>
    <p:custDataLst>
      <p:tags r:id="rId1"/>
    </p:custDataLst>
    <p:extLst>
      <p:ext uri="{BB962C8B-B14F-4D97-AF65-F5344CB8AC3E}">
        <p14:creationId xmlns:p14="http://schemas.microsoft.com/office/powerpoint/2010/main" val="31663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80" y="863445"/>
            <a:ext cx="11810449" cy="2228098"/>
          </a:xfrm>
        </p:spPr>
        <p:txBody>
          <a:bodyPr/>
          <a:lstStyle/>
          <a:p>
            <a:r>
              <a:rPr lang="en-US" dirty="0"/>
              <a:t>Fog computing provides the following advantages:</a:t>
            </a:r>
          </a:p>
          <a:p>
            <a:pPr lvl="1"/>
            <a:r>
              <a:rPr lang="en-US" dirty="0"/>
              <a:t>Minimal amount of data send to cloud</a:t>
            </a:r>
          </a:p>
          <a:p>
            <a:pPr lvl="1"/>
            <a:r>
              <a:rPr lang="en-US" dirty="0"/>
              <a:t>Reduce bandwidth consumption</a:t>
            </a:r>
          </a:p>
          <a:p>
            <a:pPr lvl="1"/>
            <a:r>
              <a:rPr lang="en-US" dirty="0"/>
              <a:t>Reduce data latency </a:t>
            </a:r>
          </a:p>
          <a:p>
            <a:pPr lvl="1"/>
            <a:r>
              <a:rPr lang="en-US" dirty="0"/>
              <a:t>Improve data security </a:t>
            </a:r>
          </a:p>
          <a:p>
            <a:pPr lvl="1"/>
            <a:r>
              <a:rPr lang="en-US" dirty="0"/>
              <a:t>Immediate processing of data</a:t>
            </a:r>
          </a:p>
        </p:txBody>
      </p:sp>
    </p:spTree>
    <p:custDataLst>
      <p:tags r:id="rId1"/>
    </p:custDataLst>
    <p:extLst>
      <p:ext uri="{BB962C8B-B14F-4D97-AF65-F5344CB8AC3E}">
        <p14:creationId xmlns:p14="http://schemas.microsoft.com/office/powerpoint/2010/main" val="411216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Example of “as a Service”</a:t>
            </a:r>
          </a:p>
        </p:txBody>
      </p:sp>
      <p:sp>
        <p:nvSpPr>
          <p:cNvPr id="8" name="TextBox 7"/>
          <p:cNvSpPr txBox="1"/>
          <p:nvPr/>
        </p:nvSpPr>
        <p:spPr>
          <a:xfrm>
            <a:off x="9321862" y="2274535"/>
            <a:ext cx="2279588" cy="2585323"/>
          </a:xfrm>
          <a:prstGeom prst="rect">
            <a:avLst/>
          </a:prstGeom>
          <a:noFill/>
        </p:spPr>
        <p:txBody>
          <a:bodyPr wrap="square" rtlCol="0">
            <a:spAutoFit/>
          </a:bodyPr>
          <a:lstStyle/>
          <a:p>
            <a:pPr algn="ctr"/>
            <a:r>
              <a:rPr lang="en-US" sz="5400" b="1" dirty="0"/>
              <a:t>Vehicle </a:t>
            </a:r>
          </a:p>
          <a:p>
            <a:pPr algn="ctr"/>
            <a:r>
              <a:rPr lang="en-US" sz="5400" b="1" dirty="0"/>
              <a:t>as a </a:t>
            </a:r>
          </a:p>
          <a:p>
            <a:pPr algn="ctr"/>
            <a:r>
              <a:rPr lang="en-US" sz="5400" b="1" dirty="0"/>
              <a:t>Service</a:t>
            </a:r>
          </a:p>
        </p:txBody>
      </p:sp>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468" t="222" r="44252" b="51572"/>
          <a:stretch/>
        </p:blipFill>
        <p:spPr>
          <a:xfrm>
            <a:off x="585355" y="1036634"/>
            <a:ext cx="4080003" cy="2660649"/>
          </a:xfrm>
          <a:prstGeom prst="rect">
            <a:avLst/>
          </a:prstGeom>
        </p:spPr>
      </p:pic>
      <p:pic>
        <p:nvPicPr>
          <p:cNvPr id="11" name="Picture 10"/>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46746" t="4623" r="-70" b="47172"/>
          <a:stretch/>
        </p:blipFill>
        <p:spPr>
          <a:xfrm>
            <a:off x="4727941" y="1036634"/>
            <a:ext cx="4008133" cy="2660649"/>
          </a:xfrm>
          <a:prstGeom prst="rect">
            <a:avLst/>
          </a:prstGeom>
        </p:spPr>
      </p:pic>
      <p:pic>
        <p:nvPicPr>
          <p:cNvPr id="12" name="Picture 1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6" t="45187" r="45494" b="7659"/>
          <a:stretch/>
        </p:blipFill>
        <p:spPr>
          <a:xfrm>
            <a:off x="585354" y="3759855"/>
            <a:ext cx="4086657" cy="2602568"/>
          </a:xfrm>
          <a:prstGeom prst="rect">
            <a:avLst/>
          </a:prstGeom>
        </p:spPr>
      </p:pic>
      <p:pic>
        <p:nvPicPr>
          <p:cNvPr id="13" name="Picture 12"/>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46332" t="45187" r="344" b="7659"/>
          <a:stretch/>
        </p:blipFill>
        <p:spPr>
          <a:xfrm>
            <a:off x="4727941" y="3759855"/>
            <a:ext cx="4008133" cy="2602568"/>
          </a:xfrm>
          <a:prstGeom prst="rect">
            <a:avLst/>
          </a:prstGeom>
        </p:spPr>
      </p:pic>
    </p:spTree>
    <p:custDataLst>
      <p:tags r:id="rId1"/>
    </p:custDataLst>
    <p:extLst>
      <p:ext uri="{BB962C8B-B14F-4D97-AF65-F5344CB8AC3E}">
        <p14:creationId xmlns:p14="http://schemas.microsoft.com/office/powerpoint/2010/main" val="88304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511744" y="1494972"/>
            <a:ext cx="2192025" cy="4161834"/>
            <a:chOff x="7511744" y="1494972"/>
            <a:chExt cx="2192025" cy="4161834"/>
          </a:xfrm>
        </p:grpSpPr>
        <p:sp>
          <p:nvSpPr>
            <p:cNvPr id="39" name="Rounded Rectangle 38"/>
            <p:cNvSpPr/>
            <p:nvPr/>
          </p:nvSpPr>
          <p:spPr>
            <a:xfrm>
              <a:off x="7511744" y="1494972"/>
              <a:ext cx="2192025" cy="416183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715194" y="1530706"/>
              <a:ext cx="1864509" cy="461665"/>
            </a:xfrm>
            <a:prstGeom prst="rect">
              <a:avLst/>
            </a:prstGeom>
            <a:noFill/>
          </p:spPr>
          <p:txBody>
            <a:bodyPr wrap="square" rtlCol="0">
              <a:spAutoFit/>
            </a:bodyPr>
            <a:lstStyle/>
            <a:p>
              <a:pPr algn="ctr"/>
              <a:r>
                <a:rPr lang="en-US" sz="1200" dirty="0"/>
                <a:t>Software</a:t>
              </a:r>
            </a:p>
            <a:p>
              <a:pPr algn="ctr"/>
              <a:r>
                <a:rPr lang="en-US" sz="1200" dirty="0"/>
                <a:t>as a Service (SaaS)</a:t>
              </a:r>
            </a:p>
          </p:txBody>
        </p:sp>
      </p:grpSp>
      <p:grpSp>
        <p:nvGrpSpPr>
          <p:cNvPr id="6" name="Group 5"/>
          <p:cNvGrpSpPr/>
          <p:nvPr/>
        </p:nvGrpSpPr>
        <p:grpSpPr>
          <a:xfrm>
            <a:off x="5011698" y="1494972"/>
            <a:ext cx="2192025" cy="4161834"/>
            <a:chOff x="5011698" y="1494972"/>
            <a:chExt cx="2192025" cy="4161834"/>
          </a:xfrm>
        </p:grpSpPr>
        <p:sp>
          <p:nvSpPr>
            <p:cNvPr id="43" name="Rounded Rectangle 42"/>
            <p:cNvSpPr/>
            <p:nvPr/>
          </p:nvSpPr>
          <p:spPr>
            <a:xfrm>
              <a:off x="5011698" y="1494972"/>
              <a:ext cx="2192025" cy="416183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5215148" y="1530706"/>
              <a:ext cx="1864509" cy="461665"/>
            </a:xfrm>
            <a:prstGeom prst="rect">
              <a:avLst/>
            </a:prstGeom>
            <a:noFill/>
          </p:spPr>
          <p:txBody>
            <a:bodyPr wrap="square" rtlCol="0">
              <a:spAutoFit/>
            </a:bodyPr>
            <a:lstStyle/>
            <a:p>
              <a:pPr algn="ctr"/>
              <a:r>
                <a:rPr lang="en-US" sz="1200" dirty="0"/>
                <a:t>Platform</a:t>
              </a:r>
            </a:p>
            <a:p>
              <a:pPr algn="ctr"/>
              <a:r>
                <a:rPr lang="en-US" sz="1200" dirty="0"/>
                <a:t>as a Service (</a:t>
              </a:r>
              <a:r>
                <a:rPr lang="en-US" sz="1200" dirty="0" err="1"/>
                <a:t>PaaS</a:t>
              </a:r>
              <a:r>
                <a:rPr lang="en-US" sz="1200" dirty="0"/>
                <a:t>)</a:t>
              </a:r>
            </a:p>
          </p:txBody>
        </p:sp>
      </p:grpSp>
      <p:grpSp>
        <p:nvGrpSpPr>
          <p:cNvPr id="5" name="Group 4"/>
          <p:cNvGrpSpPr/>
          <p:nvPr/>
        </p:nvGrpSpPr>
        <p:grpSpPr>
          <a:xfrm>
            <a:off x="2655247" y="1494972"/>
            <a:ext cx="2192025" cy="4161834"/>
            <a:chOff x="2655247" y="1494972"/>
            <a:chExt cx="2192025" cy="4161834"/>
          </a:xfrm>
        </p:grpSpPr>
        <p:sp>
          <p:nvSpPr>
            <p:cNvPr id="47" name="Rounded Rectangle 46"/>
            <p:cNvSpPr/>
            <p:nvPr/>
          </p:nvSpPr>
          <p:spPr>
            <a:xfrm>
              <a:off x="2655247" y="1494972"/>
              <a:ext cx="2192025" cy="416183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2858697" y="1530706"/>
              <a:ext cx="1864509" cy="461665"/>
            </a:xfrm>
            <a:prstGeom prst="rect">
              <a:avLst/>
            </a:prstGeom>
            <a:noFill/>
          </p:spPr>
          <p:txBody>
            <a:bodyPr wrap="square" rtlCol="0">
              <a:spAutoFit/>
            </a:bodyPr>
            <a:lstStyle/>
            <a:p>
              <a:pPr algn="ctr"/>
              <a:r>
                <a:rPr lang="en-US" sz="1200" dirty="0"/>
                <a:t>Infrastructure</a:t>
              </a:r>
            </a:p>
            <a:p>
              <a:pPr algn="ctr"/>
              <a:r>
                <a:rPr lang="en-US" sz="1200" dirty="0"/>
                <a:t>as a Service (</a:t>
              </a:r>
              <a:r>
                <a:rPr lang="en-US" sz="1200" dirty="0" err="1"/>
                <a:t>IaaS</a:t>
              </a:r>
              <a:r>
                <a:rPr lang="en-US" sz="1200" dirty="0"/>
                <a:t>)</a:t>
              </a:r>
            </a:p>
          </p:txBody>
        </p:sp>
      </p:grpSp>
      <p:grpSp>
        <p:nvGrpSpPr>
          <p:cNvPr id="4" name="Group 3"/>
          <p:cNvGrpSpPr/>
          <p:nvPr/>
        </p:nvGrpSpPr>
        <p:grpSpPr>
          <a:xfrm>
            <a:off x="300133" y="1494972"/>
            <a:ext cx="2192025" cy="4161834"/>
            <a:chOff x="300133" y="1494972"/>
            <a:chExt cx="2192025" cy="4161834"/>
          </a:xfrm>
        </p:grpSpPr>
        <p:sp>
          <p:nvSpPr>
            <p:cNvPr id="51" name="Rounded Rectangle 50"/>
            <p:cNvSpPr/>
            <p:nvPr/>
          </p:nvSpPr>
          <p:spPr>
            <a:xfrm>
              <a:off x="300133" y="1494972"/>
              <a:ext cx="2192025" cy="416183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27649" y="1517409"/>
              <a:ext cx="1535656" cy="461665"/>
            </a:xfrm>
            <a:prstGeom prst="rect">
              <a:avLst/>
            </a:prstGeom>
            <a:noFill/>
          </p:spPr>
          <p:txBody>
            <a:bodyPr wrap="square" rtlCol="0">
              <a:spAutoFit/>
            </a:bodyPr>
            <a:lstStyle/>
            <a:p>
              <a:pPr algn="ctr"/>
              <a:r>
                <a:rPr lang="en-US" sz="1200" dirty="0"/>
                <a:t>Traditional</a:t>
              </a:r>
            </a:p>
            <a:p>
              <a:pPr algn="ctr"/>
              <a:r>
                <a:rPr lang="en-US" sz="1200" dirty="0"/>
                <a:t>On-Premises</a:t>
              </a:r>
            </a:p>
          </p:txBody>
        </p:sp>
      </p:grpSp>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Cloud Services</a:t>
            </a:r>
          </a:p>
        </p:txBody>
      </p:sp>
      <p:graphicFrame>
        <p:nvGraphicFramePr>
          <p:cNvPr id="52" name="Diagram 51"/>
          <p:cNvGraphicFramePr/>
          <p:nvPr>
            <p:extLst>
              <p:ext uri="{D42A27DB-BD31-4B8C-83A1-F6EECF244321}">
                <p14:modId xmlns:p14="http://schemas.microsoft.com/office/powerpoint/2010/main" val="2591502473"/>
              </p:ext>
            </p:extLst>
          </p:nvPr>
        </p:nvGraphicFramePr>
        <p:xfrm>
          <a:off x="408272" y="2067840"/>
          <a:ext cx="1974410" cy="33975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8" name="Diagram 47"/>
          <p:cNvGraphicFramePr/>
          <p:nvPr>
            <p:extLst>
              <p:ext uri="{D42A27DB-BD31-4B8C-83A1-F6EECF244321}">
                <p14:modId xmlns:p14="http://schemas.microsoft.com/office/powerpoint/2010/main" val="2847243804"/>
              </p:ext>
            </p:extLst>
          </p:nvPr>
        </p:nvGraphicFramePr>
        <p:xfrm>
          <a:off x="2763386" y="2067840"/>
          <a:ext cx="1974410" cy="33975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4" name="Diagram 43"/>
          <p:cNvGraphicFramePr/>
          <p:nvPr>
            <p:extLst>
              <p:ext uri="{D42A27DB-BD31-4B8C-83A1-F6EECF244321}">
                <p14:modId xmlns:p14="http://schemas.microsoft.com/office/powerpoint/2010/main" val="1763405236"/>
              </p:ext>
            </p:extLst>
          </p:nvPr>
        </p:nvGraphicFramePr>
        <p:xfrm>
          <a:off x="5119837" y="2067840"/>
          <a:ext cx="1974410" cy="339750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40" name="Diagram 39"/>
          <p:cNvGraphicFramePr/>
          <p:nvPr>
            <p:extLst>
              <p:ext uri="{D42A27DB-BD31-4B8C-83A1-F6EECF244321}">
                <p14:modId xmlns:p14="http://schemas.microsoft.com/office/powerpoint/2010/main" val="1994486576"/>
              </p:ext>
            </p:extLst>
          </p:nvPr>
        </p:nvGraphicFramePr>
        <p:xfrm>
          <a:off x="7619883" y="2067840"/>
          <a:ext cx="1974410" cy="339750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37" name="TextBox 36"/>
          <p:cNvSpPr txBox="1"/>
          <p:nvPr/>
        </p:nvSpPr>
        <p:spPr>
          <a:xfrm>
            <a:off x="10284210" y="2895890"/>
            <a:ext cx="1298753" cy="307777"/>
          </a:xfrm>
          <a:prstGeom prst="rect">
            <a:avLst/>
          </a:prstGeom>
          <a:solidFill>
            <a:schemeClr val="bg1">
              <a:lumMod val="50000"/>
            </a:schemeClr>
          </a:solidFill>
          <a:ln>
            <a:solidFill>
              <a:schemeClr val="bg1"/>
            </a:solidFill>
          </a:ln>
        </p:spPr>
        <p:txBody>
          <a:bodyPr wrap="square" rtlCol="0">
            <a:spAutoFit/>
          </a:bodyPr>
          <a:lstStyle/>
          <a:p>
            <a:pPr algn="ctr"/>
            <a:r>
              <a:rPr lang="en-US" sz="1400" dirty="0">
                <a:solidFill>
                  <a:schemeClr val="bg1"/>
                </a:solidFill>
              </a:rPr>
              <a:t>You Manage</a:t>
            </a:r>
          </a:p>
        </p:txBody>
      </p:sp>
      <p:sp>
        <p:nvSpPr>
          <p:cNvPr id="38" name="TextBox 37"/>
          <p:cNvSpPr txBox="1"/>
          <p:nvPr/>
        </p:nvSpPr>
        <p:spPr>
          <a:xfrm>
            <a:off x="10284210" y="3575889"/>
            <a:ext cx="1298753" cy="307777"/>
          </a:xfrm>
          <a:prstGeom prst="rect">
            <a:avLst/>
          </a:prstGeom>
          <a:noFill/>
          <a:ln>
            <a:solidFill>
              <a:schemeClr val="tx1"/>
            </a:solidFill>
          </a:ln>
        </p:spPr>
        <p:txBody>
          <a:bodyPr wrap="none" rtlCol="0">
            <a:spAutoFit/>
          </a:bodyPr>
          <a:lstStyle/>
          <a:p>
            <a:r>
              <a:rPr lang="en-US" sz="1400" dirty="0"/>
              <a:t>Vendor Manage</a:t>
            </a:r>
          </a:p>
        </p:txBody>
      </p:sp>
    </p:spTree>
    <p:custDataLst>
      <p:tags r:id="rId1"/>
    </p:custDataLst>
    <p:extLst>
      <p:ext uri="{BB962C8B-B14F-4D97-AF65-F5344CB8AC3E}">
        <p14:creationId xmlns:p14="http://schemas.microsoft.com/office/powerpoint/2010/main" val="197381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2">
                                            <p:graphicEl>
                                              <a:dgm id="{B004C594-34B8-4345-B133-9268BCEB6779}"/>
                                            </p:graphicEl>
                                          </p:spTgt>
                                        </p:tgtEl>
                                        <p:attrNameLst>
                                          <p:attrName>style.visibility</p:attrName>
                                        </p:attrNameLst>
                                      </p:cBhvr>
                                      <p:to>
                                        <p:strVal val="visible"/>
                                      </p:to>
                                    </p:set>
                                    <p:animEffect transition="in" filter="fade">
                                      <p:cBhvr>
                                        <p:cTn id="16" dur="500"/>
                                        <p:tgtEl>
                                          <p:spTgt spid="52">
                                            <p:graphicEl>
                                              <a:dgm id="{B004C594-34B8-4345-B133-9268BCEB6779}"/>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graphicEl>
                                              <a:dgm id="{57EDCCF4-A6E5-4155-90FD-512171D54301}"/>
                                            </p:graphicEl>
                                          </p:spTgt>
                                        </p:tgtEl>
                                        <p:attrNameLst>
                                          <p:attrName>style.visibility</p:attrName>
                                        </p:attrNameLst>
                                      </p:cBhvr>
                                      <p:to>
                                        <p:strVal val="visible"/>
                                      </p:to>
                                    </p:set>
                                    <p:animEffect transition="in" filter="fade">
                                      <p:cBhvr>
                                        <p:cTn id="21" dur="500"/>
                                        <p:tgtEl>
                                          <p:spTgt spid="52">
                                            <p:graphicEl>
                                              <a:dgm id="{57EDCCF4-A6E5-4155-90FD-512171D54301}"/>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2">
                                            <p:graphicEl>
                                              <a:dgm id="{6F30F413-407E-4C1B-9750-DA1C5C95C3E2}"/>
                                            </p:graphicEl>
                                          </p:spTgt>
                                        </p:tgtEl>
                                        <p:attrNameLst>
                                          <p:attrName>style.visibility</p:attrName>
                                        </p:attrNameLst>
                                      </p:cBhvr>
                                      <p:to>
                                        <p:strVal val="visible"/>
                                      </p:to>
                                    </p:set>
                                    <p:animEffect transition="in" filter="fade">
                                      <p:cBhvr>
                                        <p:cTn id="26" dur="500"/>
                                        <p:tgtEl>
                                          <p:spTgt spid="52">
                                            <p:graphicEl>
                                              <a:dgm id="{6F30F413-407E-4C1B-9750-DA1C5C95C3E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2">
                                            <p:graphicEl>
                                              <a:dgm id="{5C3F6D10-076A-4714-BAEA-D7A05AC1C4FC}"/>
                                            </p:graphicEl>
                                          </p:spTgt>
                                        </p:tgtEl>
                                        <p:attrNameLst>
                                          <p:attrName>style.visibility</p:attrName>
                                        </p:attrNameLst>
                                      </p:cBhvr>
                                      <p:to>
                                        <p:strVal val="visible"/>
                                      </p:to>
                                    </p:set>
                                    <p:animEffect transition="in" filter="fade">
                                      <p:cBhvr>
                                        <p:cTn id="31" dur="500"/>
                                        <p:tgtEl>
                                          <p:spTgt spid="52">
                                            <p:graphicEl>
                                              <a:dgm id="{5C3F6D10-076A-4714-BAEA-D7A05AC1C4FC}"/>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2">
                                            <p:graphicEl>
                                              <a:dgm id="{6CA18C1D-1657-4B00-91BD-F514052F1334}"/>
                                            </p:graphicEl>
                                          </p:spTgt>
                                        </p:tgtEl>
                                        <p:attrNameLst>
                                          <p:attrName>style.visibility</p:attrName>
                                        </p:attrNameLst>
                                      </p:cBhvr>
                                      <p:to>
                                        <p:strVal val="visible"/>
                                      </p:to>
                                    </p:set>
                                    <p:animEffect transition="in" filter="fade">
                                      <p:cBhvr>
                                        <p:cTn id="36" dur="500"/>
                                        <p:tgtEl>
                                          <p:spTgt spid="52">
                                            <p:graphicEl>
                                              <a:dgm id="{6CA18C1D-1657-4B00-91BD-F514052F1334}"/>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2">
                                            <p:graphicEl>
                                              <a:dgm id="{B0B5DE05-EE00-447A-924A-5D5C1F14A964}"/>
                                            </p:graphicEl>
                                          </p:spTgt>
                                        </p:tgtEl>
                                        <p:attrNameLst>
                                          <p:attrName>style.visibility</p:attrName>
                                        </p:attrNameLst>
                                      </p:cBhvr>
                                      <p:to>
                                        <p:strVal val="visible"/>
                                      </p:to>
                                    </p:set>
                                    <p:animEffect transition="in" filter="fade">
                                      <p:cBhvr>
                                        <p:cTn id="41" dur="500"/>
                                        <p:tgtEl>
                                          <p:spTgt spid="52">
                                            <p:graphicEl>
                                              <a:dgm id="{B0B5DE05-EE00-447A-924A-5D5C1F14A964}"/>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2">
                                            <p:graphicEl>
                                              <a:dgm id="{8219221E-BDF2-4ABE-BA46-9B070BE4317E}"/>
                                            </p:graphicEl>
                                          </p:spTgt>
                                        </p:tgtEl>
                                        <p:attrNameLst>
                                          <p:attrName>style.visibility</p:attrName>
                                        </p:attrNameLst>
                                      </p:cBhvr>
                                      <p:to>
                                        <p:strVal val="visible"/>
                                      </p:to>
                                    </p:set>
                                    <p:animEffect transition="in" filter="fade">
                                      <p:cBhvr>
                                        <p:cTn id="46" dur="500"/>
                                        <p:tgtEl>
                                          <p:spTgt spid="52">
                                            <p:graphicEl>
                                              <a:dgm id="{8219221E-BDF2-4ABE-BA46-9B070BE4317E}"/>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2">
                                            <p:graphicEl>
                                              <a:dgm id="{E321E1AE-1C86-496A-BB74-0C94D38BAECD}"/>
                                            </p:graphicEl>
                                          </p:spTgt>
                                        </p:tgtEl>
                                        <p:attrNameLst>
                                          <p:attrName>style.visibility</p:attrName>
                                        </p:attrNameLst>
                                      </p:cBhvr>
                                      <p:to>
                                        <p:strVal val="visible"/>
                                      </p:to>
                                    </p:set>
                                    <p:animEffect transition="in" filter="fade">
                                      <p:cBhvr>
                                        <p:cTn id="51" dur="500"/>
                                        <p:tgtEl>
                                          <p:spTgt spid="52">
                                            <p:graphicEl>
                                              <a:dgm id="{E321E1AE-1C86-496A-BB74-0C94D38BAECD}"/>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8">
                                            <p:graphicEl>
                                              <a:dgm id="{B004C594-34B8-4345-B133-9268BCEB6779}"/>
                                            </p:graphicEl>
                                          </p:spTgt>
                                        </p:tgtEl>
                                        <p:attrNameLst>
                                          <p:attrName>style.visibility</p:attrName>
                                        </p:attrNameLst>
                                      </p:cBhvr>
                                      <p:to>
                                        <p:strVal val="visible"/>
                                      </p:to>
                                    </p:set>
                                    <p:animEffect transition="in" filter="fade">
                                      <p:cBhvr>
                                        <p:cTn id="64" dur="500"/>
                                        <p:tgtEl>
                                          <p:spTgt spid="48">
                                            <p:graphicEl>
                                              <a:dgm id="{B004C594-34B8-4345-B133-9268BCEB6779}"/>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8">
                                            <p:graphicEl>
                                              <a:dgm id="{57EDCCF4-A6E5-4155-90FD-512171D54301}"/>
                                            </p:graphicEl>
                                          </p:spTgt>
                                        </p:tgtEl>
                                        <p:attrNameLst>
                                          <p:attrName>style.visibility</p:attrName>
                                        </p:attrNameLst>
                                      </p:cBhvr>
                                      <p:to>
                                        <p:strVal val="visible"/>
                                      </p:to>
                                    </p:set>
                                    <p:animEffect transition="in" filter="fade">
                                      <p:cBhvr>
                                        <p:cTn id="69" dur="500"/>
                                        <p:tgtEl>
                                          <p:spTgt spid="48">
                                            <p:graphicEl>
                                              <a:dgm id="{57EDCCF4-A6E5-4155-90FD-512171D54301}"/>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8">
                                            <p:graphicEl>
                                              <a:dgm id="{6F30F413-407E-4C1B-9750-DA1C5C95C3E2}"/>
                                            </p:graphicEl>
                                          </p:spTgt>
                                        </p:tgtEl>
                                        <p:attrNameLst>
                                          <p:attrName>style.visibility</p:attrName>
                                        </p:attrNameLst>
                                      </p:cBhvr>
                                      <p:to>
                                        <p:strVal val="visible"/>
                                      </p:to>
                                    </p:set>
                                    <p:animEffect transition="in" filter="fade">
                                      <p:cBhvr>
                                        <p:cTn id="74" dur="500"/>
                                        <p:tgtEl>
                                          <p:spTgt spid="48">
                                            <p:graphicEl>
                                              <a:dgm id="{6F30F413-407E-4C1B-9750-DA1C5C95C3E2}"/>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8">
                                            <p:graphicEl>
                                              <a:dgm id="{5C3F6D10-076A-4714-BAEA-D7A05AC1C4FC}"/>
                                            </p:graphicEl>
                                          </p:spTgt>
                                        </p:tgtEl>
                                        <p:attrNameLst>
                                          <p:attrName>style.visibility</p:attrName>
                                        </p:attrNameLst>
                                      </p:cBhvr>
                                      <p:to>
                                        <p:strVal val="visible"/>
                                      </p:to>
                                    </p:set>
                                    <p:animEffect transition="in" filter="fade">
                                      <p:cBhvr>
                                        <p:cTn id="79" dur="500"/>
                                        <p:tgtEl>
                                          <p:spTgt spid="48">
                                            <p:graphicEl>
                                              <a:dgm id="{5C3F6D10-076A-4714-BAEA-D7A05AC1C4FC}"/>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8">
                                            <p:graphicEl>
                                              <a:dgm id="{6CA18C1D-1657-4B00-91BD-F514052F1334}"/>
                                            </p:graphicEl>
                                          </p:spTgt>
                                        </p:tgtEl>
                                        <p:attrNameLst>
                                          <p:attrName>style.visibility</p:attrName>
                                        </p:attrNameLst>
                                      </p:cBhvr>
                                      <p:to>
                                        <p:strVal val="visible"/>
                                      </p:to>
                                    </p:set>
                                    <p:animEffect transition="in" filter="fade">
                                      <p:cBhvr>
                                        <p:cTn id="84" dur="500"/>
                                        <p:tgtEl>
                                          <p:spTgt spid="48">
                                            <p:graphicEl>
                                              <a:dgm id="{6CA18C1D-1657-4B00-91BD-F514052F1334}"/>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8">
                                            <p:graphicEl>
                                              <a:dgm id="{B0B5DE05-EE00-447A-924A-5D5C1F14A964}"/>
                                            </p:graphicEl>
                                          </p:spTgt>
                                        </p:tgtEl>
                                        <p:attrNameLst>
                                          <p:attrName>style.visibility</p:attrName>
                                        </p:attrNameLst>
                                      </p:cBhvr>
                                      <p:to>
                                        <p:strVal val="visible"/>
                                      </p:to>
                                    </p:set>
                                    <p:animEffect transition="in" filter="fade">
                                      <p:cBhvr>
                                        <p:cTn id="89" dur="500"/>
                                        <p:tgtEl>
                                          <p:spTgt spid="48">
                                            <p:graphicEl>
                                              <a:dgm id="{B0B5DE05-EE00-447A-924A-5D5C1F14A964}"/>
                                            </p:graphic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8">
                                            <p:graphicEl>
                                              <a:dgm id="{8219221E-BDF2-4ABE-BA46-9B070BE4317E}"/>
                                            </p:graphicEl>
                                          </p:spTgt>
                                        </p:tgtEl>
                                        <p:attrNameLst>
                                          <p:attrName>style.visibility</p:attrName>
                                        </p:attrNameLst>
                                      </p:cBhvr>
                                      <p:to>
                                        <p:strVal val="visible"/>
                                      </p:to>
                                    </p:set>
                                    <p:animEffect transition="in" filter="fade">
                                      <p:cBhvr>
                                        <p:cTn id="94" dur="500"/>
                                        <p:tgtEl>
                                          <p:spTgt spid="48">
                                            <p:graphicEl>
                                              <a:dgm id="{8219221E-BDF2-4ABE-BA46-9B070BE4317E}"/>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8">
                                            <p:graphicEl>
                                              <a:dgm id="{E321E1AE-1C86-496A-BB74-0C94D38BAECD}"/>
                                            </p:graphicEl>
                                          </p:spTgt>
                                        </p:tgtEl>
                                        <p:attrNameLst>
                                          <p:attrName>style.visibility</p:attrName>
                                        </p:attrNameLst>
                                      </p:cBhvr>
                                      <p:to>
                                        <p:strVal val="visible"/>
                                      </p:to>
                                    </p:set>
                                    <p:animEffect transition="in" filter="fade">
                                      <p:cBhvr>
                                        <p:cTn id="99" dur="500"/>
                                        <p:tgtEl>
                                          <p:spTgt spid="48">
                                            <p:graphicEl>
                                              <a:dgm id="{E321E1AE-1C86-496A-BB74-0C94D38BAECD}"/>
                                            </p:graphic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4">
                                            <p:graphicEl>
                                              <a:dgm id="{B004C594-34B8-4345-B133-9268BCEB6779}"/>
                                            </p:graphicEl>
                                          </p:spTgt>
                                        </p:tgtEl>
                                        <p:attrNameLst>
                                          <p:attrName>style.visibility</p:attrName>
                                        </p:attrNameLst>
                                      </p:cBhvr>
                                      <p:to>
                                        <p:strVal val="visible"/>
                                      </p:to>
                                    </p:set>
                                    <p:animEffect transition="in" filter="fade">
                                      <p:cBhvr>
                                        <p:cTn id="109" dur="500"/>
                                        <p:tgtEl>
                                          <p:spTgt spid="44">
                                            <p:graphicEl>
                                              <a:dgm id="{B004C594-34B8-4345-B133-9268BCEB6779}"/>
                                            </p:graphic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44">
                                            <p:graphicEl>
                                              <a:dgm id="{57EDCCF4-A6E5-4155-90FD-512171D54301}"/>
                                            </p:graphicEl>
                                          </p:spTgt>
                                        </p:tgtEl>
                                        <p:attrNameLst>
                                          <p:attrName>style.visibility</p:attrName>
                                        </p:attrNameLst>
                                      </p:cBhvr>
                                      <p:to>
                                        <p:strVal val="visible"/>
                                      </p:to>
                                    </p:set>
                                    <p:animEffect transition="in" filter="fade">
                                      <p:cBhvr>
                                        <p:cTn id="114" dur="500"/>
                                        <p:tgtEl>
                                          <p:spTgt spid="44">
                                            <p:graphicEl>
                                              <a:dgm id="{57EDCCF4-A6E5-4155-90FD-512171D54301}"/>
                                            </p:graphic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4">
                                            <p:graphicEl>
                                              <a:dgm id="{6F30F413-407E-4C1B-9750-DA1C5C95C3E2}"/>
                                            </p:graphicEl>
                                          </p:spTgt>
                                        </p:tgtEl>
                                        <p:attrNameLst>
                                          <p:attrName>style.visibility</p:attrName>
                                        </p:attrNameLst>
                                      </p:cBhvr>
                                      <p:to>
                                        <p:strVal val="visible"/>
                                      </p:to>
                                    </p:set>
                                    <p:animEffect transition="in" filter="fade">
                                      <p:cBhvr>
                                        <p:cTn id="119" dur="500"/>
                                        <p:tgtEl>
                                          <p:spTgt spid="44">
                                            <p:graphicEl>
                                              <a:dgm id="{6F30F413-407E-4C1B-9750-DA1C5C95C3E2}"/>
                                            </p:graphic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44">
                                            <p:graphicEl>
                                              <a:dgm id="{5C3F6D10-076A-4714-BAEA-D7A05AC1C4FC}"/>
                                            </p:graphicEl>
                                          </p:spTgt>
                                        </p:tgtEl>
                                        <p:attrNameLst>
                                          <p:attrName>style.visibility</p:attrName>
                                        </p:attrNameLst>
                                      </p:cBhvr>
                                      <p:to>
                                        <p:strVal val="visible"/>
                                      </p:to>
                                    </p:set>
                                    <p:animEffect transition="in" filter="fade">
                                      <p:cBhvr>
                                        <p:cTn id="124" dur="500"/>
                                        <p:tgtEl>
                                          <p:spTgt spid="44">
                                            <p:graphicEl>
                                              <a:dgm id="{5C3F6D10-076A-4714-BAEA-D7A05AC1C4FC}"/>
                                            </p:graphic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44">
                                            <p:graphicEl>
                                              <a:dgm id="{6CA18C1D-1657-4B00-91BD-F514052F1334}"/>
                                            </p:graphicEl>
                                          </p:spTgt>
                                        </p:tgtEl>
                                        <p:attrNameLst>
                                          <p:attrName>style.visibility</p:attrName>
                                        </p:attrNameLst>
                                      </p:cBhvr>
                                      <p:to>
                                        <p:strVal val="visible"/>
                                      </p:to>
                                    </p:set>
                                    <p:animEffect transition="in" filter="fade">
                                      <p:cBhvr>
                                        <p:cTn id="129" dur="500"/>
                                        <p:tgtEl>
                                          <p:spTgt spid="44">
                                            <p:graphicEl>
                                              <a:dgm id="{6CA18C1D-1657-4B00-91BD-F514052F1334}"/>
                                            </p:graphic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44">
                                            <p:graphicEl>
                                              <a:dgm id="{B0B5DE05-EE00-447A-924A-5D5C1F14A964}"/>
                                            </p:graphicEl>
                                          </p:spTgt>
                                        </p:tgtEl>
                                        <p:attrNameLst>
                                          <p:attrName>style.visibility</p:attrName>
                                        </p:attrNameLst>
                                      </p:cBhvr>
                                      <p:to>
                                        <p:strVal val="visible"/>
                                      </p:to>
                                    </p:set>
                                    <p:animEffect transition="in" filter="fade">
                                      <p:cBhvr>
                                        <p:cTn id="134" dur="500"/>
                                        <p:tgtEl>
                                          <p:spTgt spid="44">
                                            <p:graphicEl>
                                              <a:dgm id="{B0B5DE05-EE00-447A-924A-5D5C1F14A96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44">
                                            <p:graphicEl>
                                              <a:dgm id="{8219221E-BDF2-4ABE-BA46-9B070BE4317E}"/>
                                            </p:graphicEl>
                                          </p:spTgt>
                                        </p:tgtEl>
                                        <p:attrNameLst>
                                          <p:attrName>style.visibility</p:attrName>
                                        </p:attrNameLst>
                                      </p:cBhvr>
                                      <p:to>
                                        <p:strVal val="visible"/>
                                      </p:to>
                                    </p:set>
                                    <p:animEffect transition="in" filter="fade">
                                      <p:cBhvr>
                                        <p:cTn id="139" dur="500"/>
                                        <p:tgtEl>
                                          <p:spTgt spid="44">
                                            <p:graphicEl>
                                              <a:dgm id="{8219221E-BDF2-4ABE-BA46-9B070BE4317E}"/>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4">
                                            <p:graphicEl>
                                              <a:dgm id="{E321E1AE-1C86-496A-BB74-0C94D38BAECD}"/>
                                            </p:graphicEl>
                                          </p:spTgt>
                                        </p:tgtEl>
                                        <p:attrNameLst>
                                          <p:attrName>style.visibility</p:attrName>
                                        </p:attrNameLst>
                                      </p:cBhvr>
                                      <p:to>
                                        <p:strVal val="visible"/>
                                      </p:to>
                                    </p:set>
                                    <p:animEffect transition="in" filter="fade">
                                      <p:cBhvr>
                                        <p:cTn id="144" dur="500"/>
                                        <p:tgtEl>
                                          <p:spTgt spid="44">
                                            <p:graphicEl>
                                              <a:dgm id="{E321E1AE-1C86-496A-BB74-0C94D38BAECD}"/>
                                            </p:graphicEl>
                                          </p:spTgt>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7"/>
                                        </p:tgtEl>
                                        <p:attrNameLst>
                                          <p:attrName>style.visibility</p:attrName>
                                        </p:attrNameLst>
                                      </p:cBhvr>
                                      <p:to>
                                        <p:strVal val="visible"/>
                                      </p:to>
                                    </p:set>
                                    <p:animEffect transition="in" filter="fade">
                                      <p:cBhvr>
                                        <p:cTn id="149" dur="500"/>
                                        <p:tgtEl>
                                          <p:spTgt spid="7"/>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40">
                                            <p:graphicEl>
                                              <a:dgm id="{B004C594-34B8-4345-B133-9268BCEB6779}"/>
                                            </p:graphicEl>
                                          </p:spTgt>
                                        </p:tgtEl>
                                        <p:attrNameLst>
                                          <p:attrName>style.visibility</p:attrName>
                                        </p:attrNameLst>
                                      </p:cBhvr>
                                      <p:to>
                                        <p:strVal val="visible"/>
                                      </p:to>
                                    </p:set>
                                    <p:animEffect transition="in" filter="fade">
                                      <p:cBhvr>
                                        <p:cTn id="154" dur="500"/>
                                        <p:tgtEl>
                                          <p:spTgt spid="40">
                                            <p:graphicEl>
                                              <a:dgm id="{B004C594-34B8-4345-B133-9268BCEB6779}"/>
                                            </p:graphicEl>
                                          </p:spTgt>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40">
                                            <p:graphicEl>
                                              <a:dgm id="{57EDCCF4-A6E5-4155-90FD-512171D54301}"/>
                                            </p:graphicEl>
                                          </p:spTgt>
                                        </p:tgtEl>
                                        <p:attrNameLst>
                                          <p:attrName>style.visibility</p:attrName>
                                        </p:attrNameLst>
                                      </p:cBhvr>
                                      <p:to>
                                        <p:strVal val="visible"/>
                                      </p:to>
                                    </p:set>
                                    <p:animEffect transition="in" filter="fade">
                                      <p:cBhvr>
                                        <p:cTn id="159" dur="500"/>
                                        <p:tgtEl>
                                          <p:spTgt spid="40">
                                            <p:graphicEl>
                                              <a:dgm id="{57EDCCF4-A6E5-4155-90FD-512171D54301}"/>
                                            </p:graphic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40">
                                            <p:graphicEl>
                                              <a:dgm id="{6F30F413-407E-4C1B-9750-DA1C5C95C3E2}"/>
                                            </p:graphicEl>
                                          </p:spTgt>
                                        </p:tgtEl>
                                        <p:attrNameLst>
                                          <p:attrName>style.visibility</p:attrName>
                                        </p:attrNameLst>
                                      </p:cBhvr>
                                      <p:to>
                                        <p:strVal val="visible"/>
                                      </p:to>
                                    </p:set>
                                    <p:animEffect transition="in" filter="fade">
                                      <p:cBhvr>
                                        <p:cTn id="164" dur="500"/>
                                        <p:tgtEl>
                                          <p:spTgt spid="40">
                                            <p:graphicEl>
                                              <a:dgm id="{6F30F413-407E-4C1B-9750-DA1C5C95C3E2}"/>
                                            </p:graphicEl>
                                          </p:spTgt>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40">
                                            <p:graphicEl>
                                              <a:dgm id="{5C3F6D10-076A-4714-BAEA-D7A05AC1C4FC}"/>
                                            </p:graphicEl>
                                          </p:spTgt>
                                        </p:tgtEl>
                                        <p:attrNameLst>
                                          <p:attrName>style.visibility</p:attrName>
                                        </p:attrNameLst>
                                      </p:cBhvr>
                                      <p:to>
                                        <p:strVal val="visible"/>
                                      </p:to>
                                    </p:set>
                                    <p:animEffect transition="in" filter="fade">
                                      <p:cBhvr>
                                        <p:cTn id="169" dur="500"/>
                                        <p:tgtEl>
                                          <p:spTgt spid="40">
                                            <p:graphicEl>
                                              <a:dgm id="{5C3F6D10-076A-4714-BAEA-D7A05AC1C4FC}"/>
                                            </p:graphicEl>
                                          </p:spTgt>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40">
                                            <p:graphicEl>
                                              <a:dgm id="{6CA18C1D-1657-4B00-91BD-F514052F1334}"/>
                                            </p:graphicEl>
                                          </p:spTgt>
                                        </p:tgtEl>
                                        <p:attrNameLst>
                                          <p:attrName>style.visibility</p:attrName>
                                        </p:attrNameLst>
                                      </p:cBhvr>
                                      <p:to>
                                        <p:strVal val="visible"/>
                                      </p:to>
                                    </p:set>
                                    <p:animEffect transition="in" filter="fade">
                                      <p:cBhvr>
                                        <p:cTn id="174" dur="500"/>
                                        <p:tgtEl>
                                          <p:spTgt spid="40">
                                            <p:graphicEl>
                                              <a:dgm id="{6CA18C1D-1657-4B00-91BD-F514052F1334}"/>
                                            </p:graphicEl>
                                          </p:spTgt>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40">
                                            <p:graphicEl>
                                              <a:dgm id="{B0B5DE05-EE00-447A-924A-5D5C1F14A964}"/>
                                            </p:graphicEl>
                                          </p:spTgt>
                                        </p:tgtEl>
                                        <p:attrNameLst>
                                          <p:attrName>style.visibility</p:attrName>
                                        </p:attrNameLst>
                                      </p:cBhvr>
                                      <p:to>
                                        <p:strVal val="visible"/>
                                      </p:to>
                                    </p:set>
                                    <p:animEffect transition="in" filter="fade">
                                      <p:cBhvr>
                                        <p:cTn id="179" dur="500"/>
                                        <p:tgtEl>
                                          <p:spTgt spid="40">
                                            <p:graphicEl>
                                              <a:dgm id="{B0B5DE05-EE00-447A-924A-5D5C1F14A964}"/>
                                            </p:graphicEl>
                                          </p:spTgt>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40">
                                            <p:graphicEl>
                                              <a:dgm id="{8219221E-BDF2-4ABE-BA46-9B070BE4317E}"/>
                                            </p:graphicEl>
                                          </p:spTgt>
                                        </p:tgtEl>
                                        <p:attrNameLst>
                                          <p:attrName>style.visibility</p:attrName>
                                        </p:attrNameLst>
                                      </p:cBhvr>
                                      <p:to>
                                        <p:strVal val="visible"/>
                                      </p:to>
                                    </p:set>
                                    <p:animEffect transition="in" filter="fade">
                                      <p:cBhvr>
                                        <p:cTn id="184" dur="500"/>
                                        <p:tgtEl>
                                          <p:spTgt spid="40">
                                            <p:graphicEl>
                                              <a:dgm id="{8219221E-BDF2-4ABE-BA46-9B070BE4317E}"/>
                                            </p:graphicEl>
                                          </p:spTgt>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40">
                                            <p:graphicEl>
                                              <a:dgm id="{E321E1AE-1C86-496A-BB74-0C94D38BAECD}"/>
                                            </p:graphicEl>
                                          </p:spTgt>
                                        </p:tgtEl>
                                        <p:attrNameLst>
                                          <p:attrName>style.visibility</p:attrName>
                                        </p:attrNameLst>
                                      </p:cBhvr>
                                      <p:to>
                                        <p:strVal val="visible"/>
                                      </p:to>
                                    </p:set>
                                    <p:animEffect transition="in" filter="fade">
                                      <p:cBhvr>
                                        <p:cTn id="189" dur="500"/>
                                        <p:tgtEl>
                                          <p:spTgt spid="40">
                                            <p:graphicEl>
                                              <a:dgm id="{E321E1AE-1C86-496A-BB74-0C94D38BAEC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2" grpId="0">
        <p:bldSub>
          <a:bldDgm bld="one" rev="1"/>
        </p:bldSub>
      </p:bldGraphic>
      <p:bldGraphic spid="48" grpId="0">
        <p:bldSub>
          <a:bldDgm bld="one" rev="1"/>
        </p:bldSub>
      </p:bldGraphic>
      <p:bldGraphic spid="44" grpId="0">
        <p:bldSub>
          <a:bldDgm bld="one" rev="1"/>
        </p:bldSub>
      </p:bldGraphic>
      <p:bldGraphic spid="40" grpId="0">
        <p:bldSub>
          <a:bldDgm bld="one" rev="1"/>
        </p:bldSub>
      </p:bldGraphic>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Software-as-a-Service (SaaS)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79" y="863443"/>
            <a:ext cx="4938535" cy="5646214"/>
          </a:xfrm>
        </p:spPr>
        <p:txBody>
          <a:bodyPr/>
          <a:lstStyle/>
          <a:p>
            <a:r>
              <a:rPr lang="en-US" dirty="0"/>
              <a:t>Complete software application as a service is provided to the user that is run and managed by the service provider.</a:t>
            </a:r>
          </a:p>
          <a:p>
            <a:r>
              <a:rPr lang="en-US" dirty="0"/>
              <a:t>It can also be called application as a service as a pay monthly, yearly etc. subscription.</a:t>
            </a:r>
          </a:p>
          <a:p>
            <a:r>
              <a:rPr lang="en-US" dirty="0"/>
              <a:t>In SaaS, user don't need to worry about software </a:t>
            </a:r>
            <a:r>
              <a:rPr lang="en-US" dirty="0" err="1"/>
              <a:t>upgradation</a:t>
            </a:r>
            <a:r>
              <a:rPr lang="en-US" dirty="0"/>
              <a:t> and management.</a:t>
            </a:r>
          </a:p>
          <a:p>
            <a:r>
              <a:rPr lang="en-US" dirty="0"/>
              <a:t>A common example of a SaaS application is web-based email where you can send and receive email without having to manage the server that the email program is running.</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65657" y="1430212"/>
            <a:ext cx="6462112" cy="3761406"/>
          </a:xfrm>
          <a:prstGeom prst="rect">
            <a:avLst/>
          </a:prstGeom>
        </p:spPr>
      </p:pic>
    </p:spTree>
    <p:custDataLst>
      <p:tags r:id="rId1"/>
    </p:custDataLst>
    <p:extLst>
      <p:ext uri="{BB962C8B-B14F-4D97-AF65-F5344CB8AC3E}">
        <p14:creationId xmlns:p14="http://schemas.microsoft.com/office/powerpoint/2010/main" val="56114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Platform-as-a-Service (PaaS)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78" y="863443"/>
            <a:ext cx="6052420" cy="5646214"/>
          </a:xfrm>
        </p:spPr>
        <p:txBody>
          <a:bodyPr/>
          <a:lstStyle/>
          <a:p>
            <a:r>
              <a:rPr lang="en-US" dirty="0"/>
              <a:t>It provides a development environment to application developers.</a:t>
            </a:r>
          </a:p>
          <a:p>
            <a:r>
              <a:rPr lang="en-US" dirty="0"/>
              <a:t>Operating system, programming-language execution environment, database, web server, development tools, APIs, libraries, etc., will be provided by the cloud service provider. </a:t>
            </a:r>
          </a:p>
          <a:p>
            <a:r>
              <a:rPr lang="en-US" dirty="0"/>
              <a:t>Users have to build, manage and maintain the applications.</a:t>
            </a:r>
          </a:p>
          <a:p>
            <a:r>
              <a:rPr lang="en-US" dirty="0"/>
              <a:t>Application developers develop and run their software on a cloud platform instead of directly buying and managing the essential hardware and software layers.</a:t>
            </a:r>
          </a:p>
          <a:p>
            <a:r>
              <a:rPr lang="en-US" dirty="0"/>
              <a:t>AWS Lambda, Google App Engine, IBM Cloud Foundry, Oracle Cloud Platform, Red Hat </a:t>
            </a:r>
            <a:r>
              <a:rPr lang="en-US" dirty="0" err="1"/>
              <a:t>OpenShift</a:t>
            </a:r>
            <a:r>
              <a:rPr lang="en-US" dirty="0"/>
              <a:t>, </a:t>
            </a:r>
            <a:r>
              <a:rPr lang="en-US" dirty="0" err="1"/>
              <a:t>Zoho</a:t>
            </a:r>
            <a:r>
              <a:rPr lang="en-US" dirty="0"/>
              <a:t> Creator.</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485245" y="1383144"/>
            <a:ext cx="5706755" cy="3817507"/>
          </a:xfrm>
          <a:prstGeom prst="rect">
            <a:avLst/>
          </a:prstGeom>
        </p:spPr>
      </p:pic>
    </p:spTree>
    <p:custDataLst>
      <p:tags r:id="rId1"/>
    </p:custDataLst>
    <p:extLst>
      <p:ext uri="{BB962C8B-B14F-4D97-AF65-F5344CB8AC3E}">
        <p14:creationId xmlns:p14="http://schemas.microsoft.com/office/powerpoint/2010/main" val="8648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pPr lvl="0"/>
            <a:r>
              <a:rPr lang="en-US" dirty="0"/>
              <a:t>Infrastructure-as-a-Service (IaaS)</a:t>
            </a:r>
          </a:p>
        </p:txBody>
      </p:sp>
      <p:sp>
        <p:nvSpPr>
          <p:cNvPr id="3" name="Content Placeholder 2">
            <a:extLst>
              <a:ext uri="{FF2B5EF4-FFF2-40B4-BE49-F238E27FC236}">
                <a16:creationId xmlns:a16="http://schemas.microsoft.com/office/drawing/2014/main" id="{139A428D-8F15-4206-B337-FA27C005FA71}"/>
              </a:ext>
            </a:extLst>
          </p:cNvPr>
          <p:cNvSpPr>
            <a:spLocks noGrp="1"/>
          </p:cNvSpPr>
          <p:nvPr>
            <p:ph idx="1"/>
          </p:nvPr>
        </p:nvSpPr>
        <p:spPr>
          <a:xfrm>
            <a:off x="131179" y="863443"/>
            <a:ext cx="5283969" cy="5646214"/>
          </a:xfrm>
        </p:spPr>
        <p:txBody>
          <a:bodyPr/>
          <a:lstStyle/>
          <a:p>
            <a:r>
              <a:rPr lang="en-US" dirty="0" err="1"/>
              <a:t>IaaS</a:t>
            </a:r>
            <a:r>
              <a:rPr lang="en-US" dirty="0"/>
              <a:t> provides access to computing hardware, networking features, and data storage space. </a:t>
            </a:r>
          </a:p>
          <a:p>
            <a:r>
              <a:rPr lang="en-US" dirty="0"/>
              <a:t>Where the consumer is able to deploy and run software, which can include operating systems and applications. </a:t>
            </a:r>
          </a:p>
          <a:p>
            <a:r>
              <a:rPr lang="en-US" dirty="0"/>
              <a:t>The consumer does not manage or control the underlying cloud infrastructure but has control over operating systems, storage, and deployed applications</a:t>
            </a:r>
          </a:p>
          <a:p>
            <a:r>
              <a:rPr lang="en-US" dirty="0"/>
              <a:t>This service provides you with the highest level of flexibility.</a:t>
            </a:r>
          </a:p>
        </p:txBody>
      </p:sp>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556" t="6986" r="1909" b="7845"/>
          <a:stretch/>
        </p:blipFill>
        <p:spPr>
          <a:xfrm>
            <a:off x="5735781" y="1058677"/>
            <a:ext cx="6163293" cy="2707575"/>
          </a:xfrm>
          <a:prstGeom prst="rect">
            <a:avLst/>
          </a:prstGeom>
        </p:spPr>
      </p:pic>
      <p:pic>
        <p:nvPicPr>
          <p:cNvPr id="4" name="Picture 3"/>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735781" y="3933372"/>
            <a:ext cx="3779068" cy="2395929"/>
          </a:xfrm>
          <a:prstGeom prst="rect">
            <a:avLst/>
          </a:prstGeom>
        </p:spPr>
      </p:pic>
    </p:spTree>
    <p:custDataLst>
      <p:tags r:id="rId1"/>
    </p:custDataLst>
    <p:extLst>
      <p:ext uri="{BB962C8B-B14F-4D97-AF65-F5344CB8AC3E}">
        <p14:creationId xmlns:p14="http://schemas.microsoft.com/office/powerpoint/2010/main" val="18534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0"/>
  <p:tag name="ARTICULATE_DESIGN_ID_OFFICE THEME" val="2GgczCoi"/>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9778</TotalTime>
  <Words>3715</Words>
  <Application>Microsoft Office PowerPoint</Application>
  <PresentationFormat>Widescreen</PresentationFormat>
  <Paragraphs>443</Paragraphs>
  <Slides>43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Roboto Condensed Light</vt:lpstr>
      <vt:lpstr>Calibri</vt:lpstr>
      <vt:lpstr>Wingdings</vt:lpstr>
      <vt:lpstr>Roboto Condensed</vt:lpstr>
      <vt:lpstr>Wingdings 3</vt:lpstr>
      <vt:lpstr>Office Theme</vt:lpstr>
      <vt:lpstr>PowerPoint Presentation</vt:lpstr>
      <vt:lpstr>Introduction to Cloud Computing</vt:lpstr>
      <vt:lpstr>Service Models of Cloud Computing </vt:lpstr>
      <vt:lpstr>Example of “as a Service”</vt:lpstr>
      <vt:lpstr>Example of “as a Service”</vt:lpstr>
      <vt:lpstr>Cloud Services</vt:lpstr>
      <vt:lpstr>Software-as-a-Service (SaaS)</vt:lpstr>
      <vt:lpstr>Platform-as-a-Service (PaaS)</vt:lpstr>
      <vt:lpstr>Infrastructure-as-a-Service (IaaS)</vt:lpstr>
      <vt:lpstr>Deployment Models of Cloud Computing </vt:lpstr>
      <vt:lpstr>Private Cloud</vt:lpstr>
      <vt:lpstr>Public Cloud</vt:lpstr>
      <vt:lpstr>Hybrid Cloud</vt:lpstr>
      <vt:lpstr>IoT with Cloud - Challenges</vt:lpstr>
      <vt:lpstr>Privacy and Security</vt:lpstr>
      <vt:lpstr>Bandwidth Cost</vt:lpstr>
      <vt:lpstr>Migration and Portability</vt:lpstr>
      <vt:lpstr>Availability, Reliability and Robustness</vt:lpstr>
      <vt:lpstr>Costing</vt:lpstr>
      <vt:lpstr>Data Ownership</vt:lpstr>
      <vt:lpstr>Expertise</vt:lpstr>
      <vt:lpstr>Selection of Cloud Service Provider: An Overview</vt:lpstr>
      <vt:lpstr>Criteria 1: Certification and Standards Compliance</vt:lpstr>
      <vt:lpstr>Criteria 2: Financial Health of the Service Provider</vt:lpstr>
      <vt:lpstr>Criteria 4: Compliance Audit</vt:lpstr>
      <vt:lpstr>Criteria 6: Reporting/Tracking</vt:lpstr>
      <vt:lpstr>Criteria 8: Maintenance Monitoring and Upgrade</vt:lpstr>
      <vt:lpstr>Criteria 9: Support</vt:lpstr>
      <vt:lpstr>Criteria 10: Security</vt:lpstr>
      <vt:lpstr>Introduction to Fog Computing</vt:lpstr>
      <vt:lpstr>Introduction to Fog Computing</vt:lpstr>
      <vt:lpstr>Introduction to Fog Computing</vt:lpstr>
      <vt:lpstr>Working of Fog Computing</vt:lpstr>
      <vt:lpstr>Summarize the concepts</vt:lpstr>
      <vt:lpstr>Benefits of fog computing model </vt:lpstr>
      <vt:lpstr>Difference between Edge and Fog Computing</vt:lpstr>
      <vt:lpstr>Cloud Computing: Security Aspects</vt:lpstr>
      <vt:lpstr>Cloud Computing: Security Aspects</vt:lpstr>
      <vt:lpstr>Cloud Computing: Security Aspects</vt:lpstr>
      <vt:lpstr>Cloud Computing: Security Aspects</vt:lpstr>
      <vt:lpstr>Summary</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somabharath@gmail.com</cp:lastModifiedBy>
  <cp:revision>798</cp:revision>
  <dcterms:created xsi:type="dcterms:W3CDTF">2020-05-01T05:09:15Z</dcterms:created>
  <dcterms:modified xsi:type="dcterms:W3CDTF">2022-03-29T03:58:29Z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0EA9FAA1-A2B1-492D-81C4-B082210C06D0</vt:lpwstr>
  </property>
  <property fmtid="{D5CDD505-2E9C-101B-9397-08002B2CF9AE}" pid="3" name="ArticulatePath">
    <vt:lpwstr>3160716 - IoT   Unit 1 – Introduction to Internet of Things</vt:lpwstr>
  </property>
</Properties>
</file>